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9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58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8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144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3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55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58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024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0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7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57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74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6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6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26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EC1D4A-A796-47C3-A63E-CE236FB377E2}" type="datetimeFigureOut">
              <a:rPr lang="cs-CZ" smtClean="0"/>
              <a:t>13.11.2016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0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chování, právo a morálka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Výchova k občanství</a:t>
            </a:r>
          </a:p>
          <a:p>
            <a:r>
              <a:rPr lang="cs-CZ" dirty="0"/>
              <a:t>7. ročník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0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cap="all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Jiný kraj jiný mrav </a:t>
            </a:r>
            <a:r>
              <a:rPr lang="cs-CZ" dirty="0"/>
              <a:t>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cestování do zahraničí je nutné respektovat tamní odlišné kulturní zvyky a způsoby, které se často projevují v pravidlech slušného chování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40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určitých pravidel se musíme chovat v soukromí i na veřejnosti.</a:t>
            </a:r>
          </a:p>
          <a:p>
            <a:r>
              <a:rPr lang="cs-C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právní normy, morální pravidla a společenská pravidla.</a:t>
            </a:r>
          </a:p>
          <a:p>
            <a:r>
              <a:rPr lang="cs-C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důležité dodržovat zásady slušného chování. Patří sem takt, ohleduplnost a úcta k jiným lidem. </a:t>
            </a:r>
          </a:p>
          <a:p>
            <a:r>
              <a:rPr lang="cs-CZ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Slušnému chování se učíme po celý život!</a:t>
            </a:r>
          </a:p>
        </p:txBody>
      </p:sp>
    </p:spTree>
    <p:extLst>
      <p:ext uri="{BB962C8B-B14F-4D97-AF65-F5344CB8AC3E}">
        <p14:creationId xmlns:p14="http://schemas.microsoft.com/office/powerpoint/2010/main" val="81665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692696"/>
            <a:ext cx="8027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Zdroje:</a:t>
            </a:r>
          </a:p>
          <a:p>
            <a:r>
              <a:rPr lang="cs-CZ" dirty="0" err="1"/>
              <a:t>Lunerová</a:t>
            </a:r>
            <a:r>
              <a:rPr lang="cs-CZ" dirty="0"/>
              <a:t>, J. a kol. </a:t>
            </a:r>
            <a:r>
              <a:rPr lang="cs-CZ" i="1" dirty="0"/>
              <a:t>Výchova k občanství pro 7.ročník základní školy. </a:t>
            </a:r>
            <a:r>
              <a:rPr lang="cs-CZ" dirty="0"/>
              <a:t>Nová Škola 2015, </a:t>
            </a:r>
          </a:p>
          <a:p>
            <a:r>
              <a:rPr lang="cs-CZ" dirty="0"/>
              <a:t>ISBN 978-80-7289-718-6.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3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Radí nám a ukazují, co je a co není vhodné, slušné nebo zdvořilé. Jak se máme chovat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30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ZÁKLADNÍ TYPY PRAVIDEL CHOVÁNÍ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NORMY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 PRAVIDLA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PRAVIDLA</a:t>
            </a:r>
          </a:p>
        </p:txBody>
      </p:sp>
    </p:spTree>
    <p:extLst>
      <p:ext uri="{BB962C8B-B14F-4D97-AF65-F5344CB8AC3E}">
        <p14:creationId xmlns:p14="http://schemas.microsoft.com/office/powerpoint/2010/main" val="160907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to zákony.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Stanovují, co člověk nesmí a co musí dělat, vymezují určitou hranici, kterou člověk ve svém jednání nesmí překročit. Porušení je trestné, jedná se o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přestupek nebo trestný čin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83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instituce v České republice dohlíží na dodržování zákonů a která trestá jejich porušení? </a:t>
            </a:r>
          </a:p>
        </p:txBody>
      </p:sp>
    </p:spTree>
    <p:extLst>
      <p:ext uri="{BB962C8B-B14F-4D97-AF65-F5344CB8AC3E}">
        <p14:creationId xmlns:p14="http://schemas.microsoft.com/office/powerpoint/2010/main" val="381163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MORÁLNÍ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Morálka, z latinského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– způsob jednání.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Vznikají přirozeně – </a:t>
            </a: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nepsaných pravidel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nám říkají, že nemáme hledět jen na svůj prospěch, ale brát ohled na ostatní.</a:t>
            </a:r>
          </a:p>
          <a:p>
            <a:pPr algn="just"/>
            <a:r>
              <a:rPr lang="cs-CZ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morální zásady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TAKT, OHLEDUPLNOST, ÚCTA K JINÝM LIDEM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Porušení netrestají soudy ani policie, </a:t>
            </a:r>
            <a:r>
              <a:rPr lang="cs-CZ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trestá je naše svědomí.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12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ÚKOL 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Vzpomenete si, jaká pravidla platila mezi pravěkými tlupami? Uvádějte příklady, jakým konkrétním pravidlům vás lidé z vašeho nejbližšího okolí naučili.</a:t>
            </a:r>
          </a:p>
          <a:p>
            <a:pPr algn="just"/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 starověký filozof Sokrates mluvil o svědomí (tzv. diamonion), což byl vnitřní hlas, který nás měl upozorňovat co činíme dobrého nebo špatného. Ve kterém starověkém státě Sokrates žil?</a:t>
            </a:r>
          </a:p>
          <a:p>
            <a:pPr algn="just"/>
            <a:r>
              <a:rPr lang="cs-C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 pravidla ty osobně dodržuješ, která pravidla porušuješ často? </a:t>
            </a: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3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Etiketa – soubor psaných i nepsaných pravidel společenského styku v různých životních situacích. Porušení těchto pravidel není trestné. Společenská pravidla nám pomáhají chovat se vhodně a ohleduplně v nejběžnějších situacích.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zdravení se, podávání ruky, otevírání dveří, čestné místo u stolu, představování se, cestování v dopravních prostředcích aj.</a:t>
            </a:r>
          </a:p>
        </p:txBody>
      </p:sp>
    </p:spTree>
    <p:extLst>
      <p:ext uri="{BB962C8B-B14F-4D97-AF65-F5344CB8AC3E}">
        <p14:creationId xmlns:p14="http://schemas.microsoft.com/office/powerpoint/2010/main" val="310169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porušování pravidel a norem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neznalosti </a:t>
            </a:r>
          </a:p>
          <a:p>
            <a:r>
              <a:rPr lang="cs-CZ" dirty="0"/>
              <a:t>Z recese</a:t>
            </a:r>
          </a:p>
          <a:p>
            <a:r>
              <a:rPr lang="cs-CZ" dirty="0"/>
              <a:t>Z nechuti pravidla dodržovat</a:t>
            </a:r>
          </a:p>
        </p:txBody>
      </p:sp>
    </p:spTree>
    <p:extLst>
      <p:ext uri="{BB962C8B-B14F-4D97-AF65-F5344CB8AC3E}">
        <p14:creationId xmlns:p14="http://schemas.microsoft.com/office/powerpoint/2010/main" val="338865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ka">
  <a:themeElements>
    <a:clrScheme name="Organika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ka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k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143</TotalTime>
  <Words>406</Words>
  <Application>Microsoft Office PowerPoint</Application>
  <PresentationFormat>Předvádění na obrazovce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Garamond</vt:lpstr>
      <vt:lpstr>Times New Roman</vt:lpstr>
      <vt:lpstr>Organika</vt:lpstr>
      <vt:lpstr>Pravidla chování, právo a morálka</vt:lpstr>
      <vt:lpstr>PRAVIDLA CHOVÁNÍ</vt:lpstr>
      <vt:lpstr>   TŘI ZÁKLADNÍ TYPY PRAVIDEL CHOVÁNÍ  </vt:lpstr>
      <vt:lpstr>PRÁVNÍ NORMY</vt:lpstr>
      <vt:lpstr>ÚKOL</vt:lpstr>
      <vt:lpstr>MORÁLNÍ PRAVIDLA</vt:lpstr>
      <vt:lpstr>ÚKOL </vt:lpstr>
      <vt:lpstr>SPOLEČENSKÁ PRAVIDLA</vt:lpstr>
      <vt:lpstr>Důsledky porušování pravidel a norem</vt:lpstr>
      <vt:lpstr>Pozor 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A MORÁLKA</dc:title>
  <dc:creator>Ucitel</dc:creator>
  <cp:lastModifiedBy>PhDr. Martina Tesaříková</cp:lastModifiedBy>
  <cp:revision>9</cp:revision>
  <dcterms:created xsi:type="dcterms:W3CDTF">2016-11-09T09:40:36Z</dcterms:created>
  <dcterms:modified xsi:type="dcterms:W3CDTF">2016-11-13T12:57:41Z</dcterms:modified>
</cp:coreProperties>
</file>