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7" r:id="rId4"/>
    <p:sldId id="269" r:id="rId5"/>
    <p:sldId id="268" r:id="rId6"/>
    <p:sldId id="259" r:id="rId7"/>
    <p:sldId id="264" r:id="rId8"/>
    <p:sldId id="260" r:id="rId9"/>
    <p:sldId id="261" r:id="rId10"/>
    <p:sldId id="263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512373"/>
    <a:srgbClr val="FF66FF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6" d="100"/>
          <a:sy n="126" d="100"/>
        </p:scale>
        <p:origin x="-354" y="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0AD51-EF4D-46B0-B97C-745BEF9E5F52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 phldr="1"/>
      <dgm:spPr/>
    </dgm:pt>
    <dgm:pt modelId="{A7A3BDE2-FF51-4A59-9E5A-C09B0FC2B1D9}">
      <dgm:prSet phldrT="[Text]" custT="1"/>
      <dgm:spPr/>
      <dgm:t>
        <a:bodyPr/>
        <a:lstStyle/>
        <a:p>
          <a:r>
            <a:rPr lang="cs-C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otrokářství</a:t>
          </a:r>
          <a:endParaRPr lang="cs-CZ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61A670C-1AA4-44E2-8689-79BBD4DCAA7E}" type="parTrans" cxnId="{098DD435-D121-4FB4-B33B-18CAF8896D62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DB1ADCDC-DC14-42EC-AEA8-62FD587E4C1D}" type="sibTrans" cxnId="{098DD435-D121-4FB4-B33B-18CAF8896D62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DB279431-A916-45B4-AECA-FBE2C8A3E151}">
      <dgm:prSet phldrT="[Text]" custT="1"/>
      <dgm:spPr/>
      <dgm:t>
        <a:bodyPr/>
        <a:lstStyle/>
        <a:p>
          <a:r>
            <a:rPr lang="cs-C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nevolnictví</a:t>
          </a:r>
          <a:endParaRPr lang="cs-CZ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A21145-B6A0-4EAB-8D02-CF764CCEF5E0}" type="parTrans" cxnId="{646F824D-4D56-4B20-A2E9-000EDEE34023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AADC8350-4797-4179-8E39-618C3073EC0F}" type="sibTrans" cxnId="{646F824D-4D56-4B20-A2E9-000EDEE34023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59885A6E-E25D-4ABB-8DB4-14DF466D47D8}">
      <dgm:prSet phldrT="[Text]" custT="1"/>
      <dgm:spPr/>
      <dgm:t>
        <a:bodyPr/>
        <a:lstStyle/>
        <a:p>
          <a:r>
            <a:rPr lang="cs-C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poddanství</a:t>
          </a:r>
          <a:endParaRPr lang="cs-CZ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FAA7CA-2483-4FC9-A87A-5149F1CC673E}" type="parTrans" cxnId="{91186C11-AC27-4068-B761-E4B80053C781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E4F6896B-68B8-4BD6-86F4-49185F7DA4EE}" type="sibTrans" cxnId="{91186C11-AC27-4068-B761-E4B80053C781}">
      <dgm:prSet/>
      <dgm:spPr/>
      <dgm:t>
        <a:bodyPr/>
        <a:lstStyle/>
        <a:p>
          <a:endParaRPr lang="cs-CZ" sz="1200">
            <a:latin typeface="Times New Roman" pitchFamily="18" charset="0"/>
            <a:cs typeface="Times New Roman" pitchFamily="18" charset="0"/>
          </a:endParaRPr>
        </a:p>
      </dgm:t>
    </dgm:pt>
    <dgm:pt modelId="{054C8679-7F86-4956-A3FB-C2018D1B49B5}">
      <dgm:prSet phldrT="[Text]" custT="1"/>
      <dgm:spPr/>
      <dgm:t>
        <a:bodyPr/>
        <a:lstStyle/>
        <a:p>
          <a:r>
            <a:rPr lang="cs-CZ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občanství</a:t>
          </a:r>
          <a:endParaRPr lang="cs-CZ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55C2B3-0BEE-40DE-9505-11D86F6C73BF}" type="parTrans" cxnId="{9DC58163-0CC0-4F14-BA8C-A4BB4AAE311E}">
      <dgm:prSet/>
      <dgm:spPr/>
      <dgm:t>
        <a:bodyPr/>
        <a:lstStyle/>
        <a:p>
          <a:endParaRPr lang="cs-CZ" sz="1600"/>
        </a:p>
      </dgm:t>
    </dgm:pt>
    <dgm:pt modelId="{1A9B6C99-CE50-45CF-A09F-3574772E8A0E}" type="sibTrans" cxnId="{9DC58163-0CC0-4F14-BA8C-A4BB4AAE311E}">
      <dgm:prSet/>
      <dgm:spPr/>
      <dgm:t>
        <a:bodyPr/>
        <a:lstStyle/>
        <a:p>
          <a:endParaRPr lang="cs-CZ" sz="1600"/>
        </a:p>
      </dgm:t>
    </dgm:pt>
    <dgm:pt modelId="{297B9A77-ACA7-4457-8354-48E68FBB6AE2}" type="pres">
      <dgm:prSet presAssocID="{EE00AD51-EF4D-46B0-B97C-745BEF9E5F52}" presName="CompostProcess" presStyleCnt="0">
        <dgm:presLayoutVars>
          <dgm:dir/>
          <dgm:resizeHandles val="exact"/>
        </dgm:presLayoutVars>
      </dgm:prSet>
      <dgm:spPr/>
    </dgm:pt>
    <dgm:pt modelId="{46053890-33F3-43A3-A5AA-4DA2D62B5980}" type="pres">
      <dgm:prSet presAssocID="{EE00AD51-EF4D-46B0-B97C-745BEF9E5F52}" presName="arrow" presStyleLbl="bgShp" presStyleIdx="0" presStyleCnt="1"/>
      <dgm:spPr/>
    </dgm:pt>
    <dgm:pt modelId="{4D96D9AB-BC89-404D-A1FD-4CFE4B2C391C}" type="pres">
      <dgm:prSet presAssocID="{EE00AD51-EF4D-46B0-B97C-745BEF9E5F52}" presName="linearProcess" presStyleCnt="0"/>
      <dgm:spPr/>
    </dgm:pt>
    <dgm:pt modelId="{69D5BC01-83E9-4FA6-B205-ED2457D88340}" type="pres">
      <dgm:prSet presAssocID="{A7A3BDE2-FF51-4A59-9E5A-C09B0FC2B1D9}" presName="textNode" presStyleLbl="node1" presStyleIdx="0" presStyleCnt="4" custScaleY="535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9205E9-637F-4C04-8D08-4E5200FC7908}" type="pres">
      <dgm:prSet presAssocID="{DB1ADCDC-DC14-42EC-AEA8-62FD587E4C1D}" presName="sibTrans" presStyleCnt="0"/>
      <dgm:spPr/>
    </dgm:pt>
    <dgm:pt modelId="{510F90D1-850F-4CAA-B023-795A3F5928CA}" type="pres">
      <dgm:prSet presAssocID="{DB279431-A916-45B4-AECA-FBE2C8A3E151}" presName="textNode" presStyleLbl="node1" presStyleIdx="1" presStyleCnt="4" custScaleY="535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1538A8-E5FB-4918-BFA2-8854BB97AB88}" type="pres">
      <dgm:prSet presAssocID="{AADC8350-4797-4179-8E39-618C3073EC0F}" presName="sibTrans" presStyleCnt="0"/>
      <dgm:spPr/>
    </dgm:pt>
    <dgm:pt modelId="{A97374D5-F615-44EA-9C83-322FFDDB4462}" type="pres">
      <dgm:prSet presAssocID="{59885A6E-E25D-4ABB-8DB4-14DF466D47D8}" presName="textNode" presStyleLbl="node1" presStyleIdx="2" presStyleCnt="4" custScaleY="535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8180B6A-05B6-4E38-8D6B-15F1591B3A2D}" type="pres">
      <dgm:prSet presAssocID="{E4F6896B-68B8-4BD6-86F4-49185F7DA4EE}" presName="sibTrans" presStyleCnt="0"/>
      <dgm:spPr/>
    </dgm:pt>
    <dgm:pt modelId="{5C566242-4D52-4091-B304-B36DB6D0EEF6}" type="pres">
      <dgm:prSet presAssocID="{054C8679-7F86-4956-A3FB-C2018D1B49B5}" presName="textNode" presStyleLbl="node1" presStyleIdx="3" presStyleCnt="4" custScaleY="5355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7698C0D-5059-4E24-BE3A-282FE6137B36}" type="presOf" srcId="{054C8679-7F86-4956-A3FB-C2018D1B49B5}" destId="{5C566242-4D52-4091-B304-B36DB6D0EEF6}" srcOrd="0" destOrd="0" presId="urn:microsoft.com/office/officeart/2005/8/layout/hProcess9"/>
    <dgm:cxn modelId="{098DD435-D121-4FB4-B33B-18CAF8896D62}" srcId="{EE00AD51-EF4D-46B0-B97C-745BEF9E5F52}" destId="{A7A3BDE2-FF51-4A59-9E5A-C09B0FC2B1D9}" srcOrd="0" destOrd="0" parTransId="{361A670C-1AA4-44E2-8689-79BBD4DCAA7E}" sibTransId="{DB1ADCDC-DC14-42EC-AEA8-62FD587E4C1D}"/>
    <dgm:cxn modelId="{9DC58163-0CC0-4F14-BA8C-A4BB4AAE311E}" srcId="{EE00AD51-EF4D-46B0-B97C-745BEF9E5F52}" destId="{054C8679-7F86-4956-A3FB-C2018D1B49B5}" srcOrd="3" destOrd="0" parTransId="{2A55C2B3-0BEE-40DE-9505-11D86F6C73BF}" sibTransId="{1A9B6C99-CE50-45CF-A09F-3574772E8A0E}"/>
    <dgm:cxn modelId="{B94D37AB-C374-4AEC-B649-1069BB4323BF}" type="presOf" srcId="{EE00AD51-EF4D-46B0-B97C-745BEF9E5F52}" destId="{297B9A77-ACA7-4457-8354-48E68FBB6AE2}" srcOrd="0" destOrd="0" presId="urn:microsoft.com/office/officeart/2005/8/layout/hProcess9"/>
    <dgm:cxn modelId="{0C5C559F-1EC9-4660-B4F5-DE714A3B8544}" type="presOf" srcId="{A7A3BDE2-FF51-4A59-9E5A-C09B0FC2B1D9}" destId="{69D5BC01-83E9-4FA6-B205-ED2457D88340}" srcOrd="0" destOrd="0" presId="urn:microsoft.com/office/officeart/2005/8/layout/hProcess9"/>
    <dgm:cxn modelId="{851B5E53-6378-4FAD-BA1E-6E0DB6ED65AA}" type="presOf" srcId="{59885A6E-E25D-4ABB-8DB4-14DF466D47D8}" destId="{A97374D5-F615-44EA-9C83-322FFDDB4462}" srcOrd="0" destOrd="0" presId="urn:microsoft.com/office/officeart/2005/8/layout/hProcess9"/>
    <dgm:cxn modelId="{91186C11-AC27-4068-B761-E4B80053C781}" srcId="{EE00AD51-EF4D-46B0-B97C-745BEF9E5F52}" destId="{59885A6E-E25D-4ABB-8DB4-14DF466D47D8}" srcOrd="2" destOrd="0" parTransId="{B1FAA7CA-2483-4FC9-A87A-5149F1CC673E}" sibTransId="{E4F6896B-68B8-4BD6-86F4-49185F7DA4EE}"/>
    <dgm:cxn modelId="{9A94C884-D1C6-42ED-9EDD-E078BB23A811}" type="presOf" srcId="{DB279431-A916-45B4-AECA-FBE2C8A3E151}" destId="{510F90D1-850F-4CAA-B023-795A3F5928CA}" srcOrd="0" destOrd="0" presId="urn:microsoft.com/office/officeart/2005/8/layout/hProcess9"/>
    <dgm:cxn modelId="{646F824D-4D56-4B20-A2E9-000EDEE34023}" srcId="{EE00AD51-EF4D-46B0-B97C-745BEF9E5F52}" destId="{DB279431-A916-45B4-AECA-FBE2C8A3E151}" srcOrd="1" destOrd="0" parTransId="{4AA21145-B6A0-4EAB-8D02-CF764CCEF5E0}" sibTransId="{AADC8350-4797-4179-8E39-618C3073EC0F}"/>
    <dgm:cxn modelId="{E9B69232-256B-4BC9-8834-03F43F9C3D87}" type="presParOf" srcId="{297B9A77-ACA7-4457-8354-48E68FBB6AE2}" destId="{46053890-33F3-43A3-A5AA-4DA2D62B5980}" srcOrd="0" destOrd="0" presId="urn:microsoft.com/office/officeart/2005/8/layout/hProcess9"/>
    <dgm:cxn modelId="{35D3B05F-1255-411A-B048-5E9FF779B47C}" type="presParOf" srcId="{297B9A77-ACA7-4457-8354-48E68FBB6AE2}" destId="{4D96D9AB-BC89-404D-A1FD-4CFE4B2C391C}" srcOrd="1" destOrd="0" presId="urn:microsoft.com/office/officeart/2005/8/layout/hProcess9"/>
    <dgm:cxn modelId="{E8A25ACD-9A38-4F00-9A35-DA236538D330}" type="presParOf" srcId="{4D96D9AB-BC89-404D-A1FD-4CFE4B2C391C}" destId="{69D5BC01-83E9-4FA6-B205-ED2457D88340}" srcOrd="0" destOrd="0" presId="urn:microsoft.com/office/officeart/2005/8/layout/hProcess9"/>
    <dgm:cxn modelId="{D4829A36-3D89-4060-B22A-36387E52D784}" type="presParOf" srcId="{4D96D9AB-BC89-404D-A1FD-4CFE4B2C391C}" destId="{679205E9-637F-4C04-8D08-4E5200FC7908}" srcOrd="1" destOrd="0" presId="urn:microsoft.com/office/officeart/2005/8/layout/hProcess9"/>
    <dgm:cxn modelId="{49FB46CC-C8AF-4813-BC89-268F4402ED8D}" type="presParOf" srcId="{4D96D9AB-BC89-404D-A1FD-4CFE4B2C391C}" destId="{510F90D1-850F-4CAA-B023-795A3F5928CA}" srcOrd="2" destOrd="0" presId="urn:microsoft.com/office/officeart/2005/8/layout/hProcess9"/>
    <dgm:cxn modelId="{C496D597-AE26-492D-BC70-7724CFAC85B6}" type="presParOf" srcId="{4D96D9AB-BC89-404D-A1FD-4CFE4B2C391C}" destId="{A31538A8-E5FB-4918-BFA2-8854BB97AB88}" srcOrd="3" destOrd="0" presId="urn:microsoft.com/office/officeart/2005/8/layout/hProcess9"/>
    <dgm:cxn modelId="{13FE3E1C-A800-44EB-BDDB-E9603EE90EE1}" type="presParOf" srcId="{4D96D9AB-BC89-404D-A1FD-4CFE4B2C391C}" destId="{A97374D5-F615-44EA-9C83-322FFDDB4462}" srcOrd="4" destOrd="0" presId="urn:microsoft.com/office/officeart/2005/8/layout/hProcess9"/>
    <dgm:cxn modelId="{2C5CFFE8-D586-4BD3-A2CD-34A6CB0DE663}" type="presParOf" srcId="{4D96D9AB-BC89-404D-A1FD-4CFE4B2C391C}" destId="{38180B6A-05B6-4E38-8D6B-15F1591B3A2D}" srcOrd="5" destOrd="0" presId="urn:microsoft.com/office/officeart/2005/8/layout/hProcess9"/>
    <dgm:cxn modelId="{E2A01FEA-04B5-40B9-AB4D-F6EAAD5BA6DF}" type="presParOf" srcId="{4D96D9AB-BC89-404D-A1FD-4CFE4B2C391C}" destId="{5C566242-4D52-4091-B304-B36DB6D0EEF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7242B4-43A6-4033-A8B0-3E413E8B997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cs-CZ"/>
        </a:p>
      </dgm:t>
    </dgm:pt>
    <dgm:pt modelId="{7C2614C2-22D8-4716-A5FE-5A5DA88A8B19}">
      <dgm:prSet phldrT="[Text]"/>
      <dgm:spPr/>
      <dgm:t>
        <a:bodyPr/>
        <a:lstStyle/>
        <a:p>
          <a:r>
            <a:rPr lang="cs-CZ" dirty="0" smtClean="0">
              <a:solidFill>
                <a:srgbClr val="FFC000"/>
              </a:solidFill>
            </a:rPr>
            <a:t>Svobodný občan</a:t>
          </a:r>
          <a:endParaRPr lang="cs-CZ" dirty="0">
            <a:solidFill>
              <a:srgbClr val="FFC000"/>
            </a:solidFill>
          </a:endParaRPr>
        </a:p>
      </dgm:t>
    </dgm:pt>
    <dgm:pt modelId="{CA9FA65A-9B37-4A22-BA19-F52BBBB82928}" type="parTrans" cxnId="{8CB898C7-0B1E-4630-8A2B-E390BB1947D0}">
      <dgm:prSet/>
      <dgm:spPr/>
      <dgm:t>
        <a:bodyPr/>
        <a:lstStyle/>
        <a:p>
          <a:endParaRPr lang="cs-CZ"/>
        </a:p>
      </dgm:t>
    </dgm:pt>
    <dgm:pt modelId="{52541849-F49C-49D4-B2E9-9457844D6ADA}" type="sibTrans" cxnId="{8CB898C7-0B1E-4630-8A2B-E390BB1947D0}">
      <dgm:prSet/>
      <dgm:spPr/>
      <dgm:t>
        <a:bodyPr/>
        <a:lstStyle/>
        <a:p>
          <a:endParaRPr lang="cs-CZ"/>
        </a:p>
      </dgm:t>
    </dgm:pt>
    <dgm:pt modelId="{5BC47C53-5E31-4B7C-98E1-DB85D2D39A31}">
      <dgm:prSet phldrT="[Text]"/>
      <dgm:spPr/>
      <dgm:t>
        <a:bodyPr/>
        <a:lstStyle/>
        <a:p>
          <a:r>
            <a:rPr lang="cs-CZ" dirty="0" smtClean="0"/>
            <a:t>Lidská práva v osobní sféře</a:t>
          </a:r>
          <a:endParaRPr lang="cs-CZ" dirty="0"/>
        </a:p>
      </dgm:t>
    </dgm:pt>
    <dgm:pt modelId="{AEDA7A4F-598D-4225-81BD-2DCD03CF0F6A}" type="parTrans" cxnId="{039350D7-BA1C-484C-B634-1E6FF2D653C7}">
      <dgm:prSet/>
      <dgm:spPr/>
      <dgm:t>
        <a:bodyPr/>
        <a:lstStyle/>
        <a:p>
          <a:endParaRPr lang="cs-CZ" dirty="0"/>
        </a:p>
      </dgm:t>
    </dgm:pt>
    <dgm:pt modelId="{D31DDEBA-AB65-40D9-91E8-CD4AEAEB732A}" type="sibTrans" cxnId="{039350D7-BA1C-484C-B634-1E6FF2D653C7}">
      <dgm:prSet/>
      <dgm:spPr/>
      <dgm:t>
        <a:bodyPr/>
        <a:lstStyle/>
        <a:p>
          <a:endParaRPr lang="cs-CZ"/>
        </a:p>
      </dgm:t>
    </dgm:pt>
    <dgm:pt modelId="{B6FF4F0A-7F15-4895-8F1D-B0F85CEFFC0D}">
      <dgm:prSet phldrT="[Text]"/>
      <dgm:spPr/>
      <dgm:t>
        <a:bodyPr/>
        <a:lstStyle/>
        <a:p>
          <a:r>
            <a:rPr lang="cs-CZ" dirty="0" smtClean="0"/>
            <a:t>Politická práva</a:t>
          </a:r>
          <a:endParaRPr lang="cs-CZ" dirty="0"/>
        </a:p>
      </dgm:t>
    </dgm:pt>
    <dgm:pt modelId="{4AD90D10-F028-429C-9742-5963AA2B5B52}" type="parTrans" cxnId="{F45EC149-A05F-4EAA-AC93-23F5E4983D87}">
      <dgm:prSet/>
      <dgm:spPr/>
      <dgm:t>
        <a:bodyPr/>
        <a:lstStyle/>
        <a:p>
          <a:endParaRPr lang="cs-CZ" dirty="0"/>
        </a:p>
      </dgm:t>
    </dgm:pt>
    <dgm:pt modelId="{2EFAA84D-484B-4A4F-AAA3-8BDA2858E66E}" type="sibTrans" cxnId="{F45EC149-A05F-4EAA-AC93-23F5E4983D87}">
      <dgm:prSet/>
      <dgm:spPr/>
      <dgm:t>
        <a:bodyPr/>
        <a:lstStyle/>
        <a:p>
          <a:endParaRPr lang="cs-CZ"/>
        </a:p>
      </dgm:t>
    </dgm:pt>
    <dgm:pt modelId="{6B75652E-3991-4507-9DA9-67BE3E91EF04}">
      <dgm:prSet phldrT="[Text]"/>
      <dgm:spPr/>
      <dgm:t>
        <a:bodyPr/>
        <a:lstStyle/>
        <a:p>
          <a:r>
            <a:rPr lang="cs-CZ" dirty="0" smtClean="0"/>
            <a:t>Práva etnických a národnostních menšin</a:t>
          </a:r>
          <a:endParaRPr lang="cs-CZ" dirty="0"/>
        </a:p>
      </dgm:t>
    </dgm:pt>
    <dgm:pt modelId="{384233C2-573C-41CA-9973-20F01F557FA0}" type="parTrans" cxnId="{D8D458E1-E036-4CFC-AD7B-06EF75CCE1D4}">
      <dgm:prSet/>
      <dgm:spPr/>
      <dgm:t>
        <a:bodyPr/>
        <a:lstStyle/>
        <a:p>
          <a:endParaRPr lang="cs-CZ" dirty="0"/>
        </a:p>
      </dgm:t>
    </dgm:pt>
    <dgm:pt modelId="{BD5E87B9-5F91-4900-9772-2761D9232621}" type="sibTrans" cxnId="{D8D458E1-E036-4CFC-AD7B-06EF75CCE1D4}">
      <dgm:prSet/>
      <dgm:spPr/>
      <dgm:t>
        <a:bodyPr/>
        <a:lstStyle/>
        <a:p>
          <a:endParaRPr lang="cs-CZ"/>
        </a:p>
      </dgm:t>
    </dgm:pt>
    <dgm:pt modelId="{B284299B-5843-41BE-A7FE-5F806F53D5F6}">
      <dgm:prSet/>
      <dgm:spPr/>
      <dgm:t>
        <a:bodyPr/>
        <a:lstStyle/>
        <a:p>
          <a:r>
            <a:rPr lang="cs-CZ" dirty="0" smtClean="0"/>
            <a:t>Práva na soudní a jinou ochranu</a:t>
          </a:r>
          <a:endParaRPr lang="cs-CZ" dirty="0"/>
        </a:p>
      </dgm:t>
    </dgm:pt>
    <dgm:pt modelId="{C23519FA-59E7-4EDD-BC1B-5FF50A0A9BBE}" type="parTrans" cxnId="{180AAD97-FD65-4AE7-A7A7-7382C7B0A0DD}">
      <dgm:prSet/>
      <dgm:spPr/>
      <dgm:t>
        <a:bodyPr/>
        <a:lstStyle/>
        <a:p>
          <a:endParaRPr lang="cs-CZ" dirty="0"/>
        </a:p>
      </dgm:t>
    </dgm:pt>
    <dgm:pt modelId="{3FF88324-F2F0-4020-8499-D9BB48F9BA84}" type="sibTrans" cxnId="{180AAD97-FD65-4AE7-A7A7-7382C7B0A0DD}">
      <dgm:prSet/>
      <dgm:spPr/>
      <dgm:t>
        <a:bodyPr/>
        <a:lstStyle/>
        <a:p>
          <a:endParaRPr lang="cs-CZ"/>
        </a:p>
      </dgm:t>
    </dgm:pt>
    <dgm:pt modelId="{26DD5D45-EB1C-455D-8393-B7DC1D877519}">
      <dgm:prSet/>
      <dgm:spPr/>
      <dgm:t>
        <a:bodyPr/>
        <a:lstStyle/>
        <a:p>
          <a:r>
            <a:rPr lang="cs-CZ" dirty="0" smtClean="0"/>
            <a:t>Hospodářská, sociální a kulturní práva</a:t>
          </a:r>
          <a:endParaRPr lang="cs-CZ" dirty="0"/>
        </a:p>
      </dgm:t>
    </dgm:pt>
    <dgm:pt modelId="{1E7E2A4C-F642-4528-B296-7B92C684C7FA}" type="parTrans" cxnId="{3B2DC3F9-918B-45F2-9073-BF93B45DB5A5}">
      <dgm:prSet/>
      <dgm:spPr/>
      <dgm:t>
        <a:bodyPr/>
        <a:lstStyle/>
        <a:p>
          <a:endParaRPr lang="cs-CZ" dirty="0"/>
        </a:p>
      </dgm:t>
    </dgm:pt>
    <dgm:pt modelId="{5F916A5E-30B5-4E39-93DB-DD51828BD8B3}" type="sibTrans" cxnId="{3B2DC3F9-918B-45F2-9073-BF93B45DB5A5}">
      <dgm:prSet/>
      <dgm:spPr/>
      <dgm:t>
        <a:bodyPr/>
        <a:lstStyle/>
        <a:p>
          <a:endParaRPr lang="cs-CZ"/>
        </a:p>
      </dgm:t>
    </dgm:pt>
    <dgm:pt modelId="{B8427D39-06E9-4E84-ABF4-AB9A93DAE80E}" type="pres">
      <dgm:prSet presAssocID="{0E7242B4-43A6-4033-A8B0-3E413E8B99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747CB78-A35D-4E8D-ADF5-864C4085019D}" type="pres">
      <dgm:prSet presAssocID="{7C2614C2-22D8-4716-A5FE-5A5DA88A8B19}" presName="root1" presStyleCnt="0"/>
      <dgm:spPr/>
    </dgm:pt>
    <dgm:pt modelId="{E25401F3-35D4-4BC7-9E42-D160CE6C7B92}" type="pres">
      <dgm:prSet presAssocID="{7C2614C2-22D8-4716-A5FE-5A5DA88A8B1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74D3C89-93B4-43E2-A1A9-4D5F5538E4E4}" type="pres">
      <dgm:prSet presAssocID="{7C2614C2-22D8-4716-A5FE-5A5DA88A8B19}" presName="level2hierChild" presStyleCnt="0"/>
      <dgm:spPr/>
    </dgm:pt>
    <dgm:pt modelId="{2201E978-5F9D-4570-A353-C8454994C4D9}" type="pres">
      <dgm:prSet presAssocID="{AEDA7A4F-598D-4225-81BD-2DCD03CF0F6A}" presName="conn2-1" presStyleLbl="parChTrans1D2" presStyleIdx="0" presStyleCnt="5"/>
      <dgm:spPr/>
      <dgm:t>
        <a:bodyPr/>
        <a:lstStyle/>
        <a:p>
          <a:endParaRPr lang="cs-CZ"/>
        </a:p>
      </dgm:t>
    </dgm:pt>
    <dgm:pt modelId="{0966DD25-BD4F-4710-B5DF-1C4AA6E730F0}" type="pres">
      <dgm:prSet presAssocID="{AEDA7A4F-598D-4225-81BD-2DCD03CF0F6A}" presName="connTx" presStyleLbl="parChTrans1D2" presStyleIdx="0" presStyleCnt="5"/>
      <dgm:spPr/>
      <dgm:t>
        <a:bodyPr/>
        <a:lstStyle/>
        <a:p>
          <a:endParaRPr lang="cs-CZ"/>
        </a:p>
      </dgm:t>
    </dgm:pt>
    <dgm:pt modelId="{80795E4A-5DC7-4103-B6C0-4315711C83C0}" type="pres">
      <dgm:prSet presAssocID="{5BC47C53-5E31-4B7C-98E1-DB85D2D39A31}" presName="root2" presStyleCnt="0"/>
      <dgm:spPr/>
    </dgm:pt>
    <dgm:pt modelId="{C1C543F6-D9BB-4A1E-A878-E6221BB8B7A4}" type="pres">
      <dgm:prSet presAssocID="{5BC47C53-5E31-4B7C-98E1-DB85D2D39A31}" presName="LevelTwoTextNode" presStyleLbl="node2" presStyleIdx="0" presStyleCnt="5" custScaleX="19402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A908AC0-90A4-4D7F-9EB6-582B496F6E35}" type="pres">
      <dgm:prSet presAssocID="{5BC47C53-5E31-4B7C-98E1-DB85D2D39A31}" presName="level3hierChild" presStyleCnt="0"/>
      <dgm:spPr/>
    </dgm:pt>
    <dgm:pt modelId="{202A3D42-A162-4AA0-926E-FBA19F324110}" type="pres">
      <dgm:prSet presAssocID="{4AD90D10-F028-429C-9742-5963AA2B5B52}" presName="conn2-1" presStyleLbl="parChTrans1D2" presStyleIdx="1" presStyleCnt="5"/>
      <dgm:spPr/>
      <dgm:t>
        <a:bodyPr/>
        <a:lstStyle/>
        <a:p>
          <a:endParaRPr lang="cs-CZ"/>
        </a:p>
      </dgm:t>
    </dgm:pt>
    <dgm:pt modelId="{81089B20-34D4-4217-A6C3-F8AB2C5094F0}" type="pres">
      <dgm:prSet presAssocID="{4AD90D10-F028-429C-9742-5963AA2B5B52}" presName="connTx" presStyleLbl="parChTrans1D2" presStyleIdx="1" presStyleCnt="5"/>
      <dgm:spPr/>
      <dgm:t>
        <a:bodyPr/>
        <a:lstStyle/>
        <a:p>
          <a:endParaRPr lang="cs-CZ"/>
        </a:p>
      </dgm:t>
    </dgm:pt>
    <dgm:pt modelId="{F19BCD6E-6780-4DC6-9C2A-72361FCC6535}" type="pres">
      <dgm:prSet presAssocID="{B6FF4F0A-7F15-4895-8F1D-B0F85CEFFC0D}" presName="root2" presStyleCnt="0"/>
      <dgm:spPr/>
    </dgm:pt>
    <dgm:pt modelId="{958E3F89-DC1D-4DA3-98D6-DCCAD790CB1D}" type="pres">
      <dgm:prSet presAssocID="{B6FF4F0A-7F15-4895-8F1D-B0F85CEFFC0D}" presName="LevelTwoTextNode" presStyleLbl="node2" presStyleIdx="1" presStyleCnt="5" custScaleX="19402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ACC0A2-B071-432A-8FEC-807C9060C712}" type="pres">
      <dgm:prSet presAssocID="{B6FF4F0A-7F15-4895-8F1D-B0F85CEFFC0D}" presName="level3hierChild" presStyleCnt="0"/>
      <dgm:spPr/>
    </dgm:pt>
    <dgm:pt modelId="{DD86AA73-EA96-40A1-A357-17B5BAE21330}" type="pres">
      <dgm:prSet presAssocID="{384233C2-573C-41CA-9973-20F01F557FA0}" presName="conn2-1" presStyleLbl="parChTrans1D2" presStyleIdx="2" presStyleCnt="5"/>
      <dgm:spPr/>
      <dgm:t>
        <a:bodyPr/>
        <a:lstStyle/>
        <a:p>
          <a:endParaRPr lang="cs-CZ"/>
        </a:p>
      </dgm:t>
    </dgm:pt>
    <dgm:pt modelId="{505B4B8E-D52E-4F65-B010-AFB26B9E7C11}" type="pres">
      <dgm:prSet presAssocID="{384233C2-573C-41CA-9973-20F01F557FA0}" presName="connTx" presStyleLbl="parChTrans1D2" presStyleIdx="2" presStyleCnt="5"/>
      <dgm:spPr/>
      <dgm:t>
        <a:bodyPr/>
        <a:lstStyle/>
        <a:p>
          <a:endParaRPr lang="cs-CZ"/>
        </a:p>
      </dgm:t>
    </dgm:pt>
    <dgm:pt modelId="{6AFCEBEE-5B11-4E7E-B321-592373F3044A}" type="pres">
      <dgm:prSet presAssocID="{6B75652E-3991-4507-9DA9-67BE3E91EF04}" presName="root2" presStyleCnt="0"/>
      <dgm:spPr/>
    </dgm:pt>
    <dgm:pt modelId="{E2672338-7C89-4A36-A9DF-AE52486B5A14}" type="pres">
      <dgm:prSet presAssocID="{6B75652E-3991-4507-9DA9-67BE3E91EF04}" presName="LevelTwoTextNode" presStyleLbl="node2" presStyleIdx="2" presStyleCnt="5" custScaleX="19402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0AE085B-5AE9-4DF6-915F-45F499C967B5}" type="pres">
      <dgm:prSet presAssocID="{6B75652E-3991-4507-9DA9-67BE3E91EF04}" presName="level3hierChild" presStyleCnt="0"/>
      <dgm:spPr/>
    </dgm:pt>
    <dgm:pt modelId="{97025AE3-2361-4A5C-9EE6-180272E40E7C}" type="pres">
      <dgm:prSet presAssocID="{C23519FA-59E7-4EDD-BC1B-5FF50A0A9BBE}" presName="conn2-1" presStyleLbl="parChTrans1D2" presStyleIdx="3" presStyleCnt="5"/>
      <dgm:spPr/>
      <dgm:t>
        <a:bodyPr/>
        <a:lstStyle/>
        <a:p>
          <a:endParaRPr lang="cs-CZ"/>
        </a:p>
      </dgm:t>
    </dgm:pt>
    <dgm:pt modelId="{19B193D5-2895-4DD8-B261-1A95BC1503B7}" type="pres">
      <dgm:prSet presAssocID="{C23519FA-59E7-4EDD-BC1B-5FF50A0A9BBE}" presName="connTx" presStyleLbl="parChTrans1D2" presStyleIdx="3" presStyleCnt="5"/>
      <dgm:spPr/>
      <dgm:t>
        <a:bodyPr/>
        <a:lstStyle/>
        <a:p>
          <a:endParaRPr lang="cs-CZ"/>
        </a:p>
      </dgm:t>
    </dgm:pt>
    <dgm:pt modelId="{87A1C96C-A64E-4A20-BFDE-0592F5A622A9}" type="pres">
      <dgm:prSet presAssocID="{B284299B-5843-41BE-A7FE-5F806F53D5F6}" presName="root2" presStyleCnt="0"/>
      <dgm:spPr/>
    </dgm:pt>
    <dgm:pt modelId="{E8C11D2D-7398-45B2-B5E9-5E1F3210A244}" type="pres">
      <dgm:prSet presAssocID="{B284299B-5843-41BE-A7FE-5F806F53D5F6}" presName="LevelTwoTextNode" presStyleLbl="node2" presStyleIdx="3" presStyleCnt="5" custScaleX="19402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697FB02-CCBC-4879-8A05-E9CAF28140BF}" type="pres">
      <dgm:prSet presAssocID="{B284299B-5843-41BE-A7FE-5F806F53D5F6}" presName="level3hierChild" presStyleCnt="0"/>
      <dgm:spPr/>
    </dgm:pt>
    <dgm:pt modelId="{DA7613C8-68CF-4C11-946E-8E7AAD16FDC7}" type="pres">
      <dgm:prSet presAssocID="{1E7E2A4C-F642-4528-B296-7B92C684C7FA}" presName="conn2-1" presStyleLbl="parChTrans1D2" presStyleIdx="4" presStyleCnt="5"/>
      <dgm:spPr/>
      <dgm:t>
        <a:bodyPr/>
        <a:lstStyle/>
        <a:p>
          <a:endParaRPr lang="cs-CZ"/>
        </a:p>
      </dgm:t>
    </dgm:pt>
    <dgm:pt modelId="{65D2F150-0FED-409D-9CBD-B4573874985D}" type="pres">
      <dgm:prSet presAssocID="{1E7E2A4C-F642-4528-B296-7B92C684C7FA}" presName="connTx" presStyleLbl="parChTrans1D2" presStyleIdx="4" presStyleCnt="5"/>
      <dgm:spPr/>
      <dgm:t>
        <a:bodyPr/>
        <a:lstStyle/>
        <a:p>
          <a:endParaRPr lang="cs-CZ"/>
        </a:p>
      </dgm:t>
    </dgm:pt>
    <dgm:pt modelId="{A8455E50-6C12-42C4-87AC-AC05342B5FAF}" type="pres">
      <dgm:prSet presAssocID="{26DD5D45-EB1C-455D-8393-B7DC1D877519}" presName="root2" presStyleCnt="0"/>
      <dgm:spPr/>
    </dgm:pt>
    <dgm:pt modelId="{B186C62E-42DD-4FFD-8697-0E061CEF9A76}" type="pres">
      <dgm:prSet presAssocID="{26DD5D45-EB1C-455D-8393-B7DC1D877519}" presName="LevelTwoTextNode" presStyleLbl="node2" presStyleIdx="4" presStyleCnt="5" custScaleX="1959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26B6862-EEFF-4DF8-8D89-A1C01DF4ACBC}" type="pres">
      <dgm:prSet presAssocID="{26DD5D45-EB1C-455D-8393-B7DC1D877519}" presName="level3hierChild" presStyleCnt="0"/>
      <dgm:spPr/>
    </dgm:pt>
  </dgm:ptLst>
  <dgm:cxnLst>
    <dgm:cxn modelId="{8CB898C7-0B1E-4630-8A2B-E390BB1947D0}" srcId="{0E7242B4-43A6-4033-A8B0-3E413E8B997D}" destId="{7C2614C2-22D8-4716-A5FE-5A5DA88A8B19}" srcOrd="0" destOrd="0" parTransId="{CA9FA65A-9B37-4A22-BA19-F52BBBB82928}" sibTransId="{52541849-F49C-49D4-B2E9-9457844D6ADA}"/>
    <dgm:cxn modelId="{4AC2F4BB-32D3-45AA-A5EF-364C4BA5A03B}" type="presOf" srcId="{C23519FA-59E7-4EDD-BC1B-5FF50A0A9BBE}" destId="{97025AE3-2361-4A5C-9EE6-180272E40E7C}" srcOrd="0" destOrd="0" presId="urn:microsoft.com/office/officeart/2008/layout/HorizontalMultiLevelHierarchy"/>
    <dgm:cxn modelId="{9641DC28-0E22-4281-BB6C-2E43EF96BE57}" type="presOf" srcId="{384233C2-573C-41CA-9973-20F01F557FA0}" destId="{DD86AA73-EA96-40A1-A357-17B5BAE21330}" srcOrd="0" destOrd="0" presId="urn:microsoft.com/office/officeart/2008/layout/HorizontalMultiLevelHierarchy"/>
    <dgm:cxn modelId="{BC48B117-36D5-4991-AA50-BBA039189057}" type="presOf" srcId="{5BC47C53-5E31-4B7C-98E1-DB85D2D39A31}" destId="{C1C543F6-D9BB-4A1E-A878-E6221BB8B7A4}" srcOrd="0" destOrd="0" presId="urn:microsoft.com/office/officeart/2008/layout/HorizontalMultiLevelHierarchy"/>
    <dgm:cxn modelId="{039350D7-BA1C-484C-B634-1E6FF2D653C7}" srcId="{7C2614C2-22D8-4716-A5FE-5A5DA88A8B19}" destId="{5BC47C53-5E31-4B7C-98E1-DB85D2D39A31}" srcOrd="0" destOrd="0" parTransId="{AEDA7A4F-598D-4225-81BD-2DCD03CF0F6A}" sibTransId="{D31DDEBA-AB65-40D9-91E8-CD4AEAEB732A}"/>
    <dgm:cxn modelId="{F45EC149-A05F-4EAA-AC93-23F5E4983D87}" srcId="{7C2614C2-22D8-4716-A5FE-5A5DA88A8B19}" destId="{B6FF4F0A-7F15-4895-8F1D-B0F85CEFFC0D}" srcOrd="1" destOrd="0" parTransId="{4AD90D10-F028-429C-9742-5963AA2B5B52}" sibTransId="{2EFAA84D-484B-4A4F-AAA3-8BDA2858E66E}"/>
    <dgm:cxn modelId="{A78CB441-72EB-4531-8DC9-BCE2EF905094}" type="presOf" srcId="{26DD5D45-EB1C-455D-8393-B7DC1D877519}" destId="{B186C62E-42DD-4FFD-8697-0E061CEF9A76}" srcOrd="0" destOrd="0" presId="urn:microsoft.com/office/officeart/2008/layout/HorizontalMultiLevelHierarchy"/>
    <dgm:cxn modelId="{AEDE45DA-E404-4012-9838-E011844FD4E8}" type="presOf" srcId="{4AD90D10-F028-429C-9742-5963AA2B5B52}" destId="{81089B20-34D4-4217-A6C3-F8AB2C5094F0}" srcOrd="1" destOrd="0" presId="urn:microsoft.com/office/officeart/2008/layout/HorizontalMultiLevelHierarchy"/>
    <dgm:cxn modelId="{0CDAEDD2-C4F6-4F7C-97D7-8F94EE3CBAB5}" type="presOf" srcId="{C23519FA-59E7-4EDD-BC1B-5FF50A0A9BBE}" destId="{19B193D5-2895-4DD8-B261-1A95BC1503B7}" srcOrd="1" destOrd="0" presId="urn:microsoft.com/office/officeart/2008/layout/HorizontalMultiLevelHierarchy"/>
    <dgm:cxn modelId="{ABB2D67C-B052-4890-B88A-EF9B53B5E82D}" type="presOf" srcId="{4AD90D10-F028-429C-9742-5963AA2B5B52}" destId="{202A3D42-A162-4AA0-926E-FBA19F324110}" srcOrd="0" destOrd="0" presId="urn:microsoft.com/office/officeart/2008/layout/HorizontalMultiLevelHierarchy"/>
    <dgm:cxn modelId="{42E96EA1-A121-434E-A1B7-76C4DF944EA6}" type="presOf" srcId="{0E7242B4-43A6-4033-A8B0-3E413E8B997D}" destId="{B8427D39-06E9-4E84-ABF4-AB9A93DAE80E}" srcOrd="0" destOrd="0" presId="urn:microsoft.com/office/officeart/2008/layout/HorizontalMultiLevelHierarchy"/>
    <dgm:cxn modelId="{68DBD94C-5E6B-4AE0-9D9D-C1B801D18C3F}" type="presOf" srcId="{AEDA7A4F-598D-4225-81BD-2DCD03CF0F6A}" destId="{0966DD25-BD4F-4710-B5DF-1C4AA6E730F0}" srcOrd="1" destOrd="0" presId="urn:microsoft.com/office/officeart/2008/layout/HorizontalMultiLevelHierarchy"/>
    <dgm:cxn modelId="{3B2DC3F9-918B-45F2-9073-BF93B45DB5A5}" srcId="{7C2614C2-22D8-4716-A5FE-5A5DA88A8B19}" destId="{26DD5D45-EB1C-455D-8393-B7DC1D877519}" srcOrd="4" destOrd="0" parTransId="{1E7E2A4C-F642-4528-B296-7B92C684C7FA}" sibTransId="{5F916A5E-30B5-4E39-93DB-DD51828BD8B3}"/>
    <dgm:cxn modelId="{6153E55E-1B92-47F0-A3F7-29640E7D2BA4}" type="presOf" srcId="{7C2614C2-22D8-4716-A5FE-5A5DA88A8B19}" destId="{E25401F3-35D4-4BC7-9E42-D160CE6C7B92}" srcOrd="0" destOrd="0" presId="urn:microsoft.com/office/officeart/2008/layout/HorizontalMultiLevelHierarchy"/>
    <dgm:cxn modelId="{BFE6E402-FB8B-4C04-AFDF-8D21599F3B72}" type="presOf" srcId="{6B75652E-3991-4507-9DA9-67BE3E91EF04}" destId="{E2672338-7C89-4A36-A9DF-AE52486B5A14}" srcOrd="0" destOrd="0" presId="urn:microsoft.com/office/officeart/2008/layout/HorizontalMultiLevelHierarchy"/>
    <dgm:cxn modelId="{16C036DB-DB37-4090-B580-E978460738BB}" type="presOf" srcId="{1E7E2A4C-F642-4528-B296-7B92C684C7FA}" destId="{DA7613C8-68CF-4C11-946E-8E7AAD16FDC7}" srcOrd="0" destOrd="0" presId="urn:microsoft.com/office/officeart/2008/layout/HorizontalMultiLevelHierarchy"/>
    <dgm:cxn modelId="{D8D458E1-E036-4CFC-AD7B-06EF75CCE1D4}" srcId="{7C2614C2-22D8-4716-A5FE-5A5DA88A8B19}" destId="{6B75652E-3991-4507-9DA9-67BE3E91EF04}" srcOrd="2" destOrd="0" parTransId="{384233C2-573C-41CA-9973-20F01F557FA0}" sibTransId="{BD5E87B9-5F91-4900-9772-2761D9232621}"/>
    <dgm:cxn modelId="{3969FF22-5DAE-4DF2-96D7-63675EB3F713}" type="presOf" srcId="{B6FF4F0A-7F15-4895-8F1D-B0F85CEFFC0D}" destId="{958E3F89-DC1D-4DA3-98D6-DCCAD790CB1D}" srcOrd="0" destOrd="0" presId="urn:microsoft.com/office/officeart/2008/layout/HorizontalMultiLevelHierarchy"/>
    <dgm:cxn modelId="{180AAD97-FD65-4AE7-A7A7-7382C7B0A0DD}" srcId="{7C2614C2-22D8-4716-A5FE-5A5DA88A8B19}" destId="{B284299B-5843-41BE-A7FE-5F806F53D5F6}" srcOrd="3" destOrd="0" parTransId="{C23519FA-59E7-4EDD-BC1B-5FF50A0A9BBE}" sibTransId="{3FF88324-F2F0-4020-8499-D9BB48F9BA84}"/>
    <dgm:cxn modelId="{D97425A8-4E45-4F7E-B37A-18D195E86166}" type="presOf" srcId="{384233C2-573C-41CA-9973-20F01F557FA0}" destId="{505B4B8E-D52E-4F65-B010-AFB26B9E7C11}" srcOrd="1" destOrd="0" presId="urn:microsoft.com/office/officeart/2008/layout/HorizontalMultiLevelHierarchy"/>
    <dgm:cxn modelId="{24948E5C-2516-47CA-9C8E-B474B6AC9923}" type="presOf" srcId="{AEDA7A4F-598D-4225-81BD-2DCD03CF0F6A}" destId="{2201E978-5F9D-4570-A353-C8454994C4D9}" srcOrd="0" destOrd="0" presId="urn:microsoft.com/office/officeart/2008/layout/HorizontalMultiLevelHierarchy"/>
    <dgm:cxn modelId="{C0DD44FF-186C-43DC-B890-CEA9277FFBCC}" type="presOf" srcId="{B284299B-5843-41BE-A7FE-5F806F53D5F6}" destId="{E8C11D2D-7398-45B2-B5E9-5E1F3210A244}" srcOrd="0" destOrd="0" presId="urn:microsoft.com/office/officeart/2008/layout/HorizontalMultiLevelHierarchy"/>
    <dgm:cxn modelId="{1E74601E-37FC-4CC3-89AE-63C09D092816}" type="presOf" srcId="{1E7E2A4C-F642-4528-B296-7B92C684C7FA}" destId="{65D2F150-0FED-409D-9CBD-B4573874985D}" srcOrd="1" destOrd="0" presId="urn:microsoft.com/office/officeart/2008/layout/HorizontalMultiLevelHierarchy"/>
    <dgm:cxn modelId="{48CEEE54-7D16-4192-89D1-BFFB2CDFA63A}" type="presParOf" srcId="{B8427D39-06E9-4E84-ABF4-AB9A93DAE80E}" destId="{A747CB78-A35D-4E8D-ADF5-864C4085019D}" srcOrd="0" destOrd="0" presId="urn:microsoft.com/office/officeart/2008/layout/HorizontalMultiLevelHierarchy"/>
    <dgm:cxn modelId="{0F6C0F40-3D52-451E-BBB6-65163C5D8A5B}" type="presParOf" srcId="{A747CB78-A35D-4E8D-ADF5-864C4085019D}" destId="{E25401F3-35D4-4BC7-9E42-D160CE6C7B92}" srcOrd="0" destOrd="0" presId="urn:microsoft.com/office/officeart/2008/layout/HorizontalMultiLevelHierarchy"/>
    <dgm:cxn modelId="{6233A1A9-D8C6-4BC3-80D7-A4619FEDF855}" type="presParOf" srcId="{A747CB78-A35D-4E8D-ADF5-864C4085019D}" destId="{B74D3C89-93B4-43E2-A1A9-4D5F5538E4E4}" srcOrd="1" destOrd="0" presId="urn:microsoft.com/office/officeart/2008/layout/HorizontalMultiLevelHierarchy"/>
    <dgm:cxn modelId="{8272C3F1-0657-442A-98AE-B47EA7A0EFE4}" type="presParOf" srcId="{B74D3C89-93B4-43E2-A1A9-4D5F5538E4E4}" destId="{2201E978-5F9D-4570-A353-C8454994C4D9}" srcOrd="0" destOrd="0" presId="urn:microsoft.com/office/officeart/2008/layout/HorizontalMultiLevelHierarchy"/>
    <dgm:cxn modelId="{7DE50FF9-B56E-4261-98D2-03D9CA1D6316}" type="presParOf" srcId="{2201E978-5F9D-4570-A353-C8454994C4D9}" destId="{0966DD25-BD4F-4710-B5DF-1C4AA6E730F0}" srcOrd="0" destOrd="0" presId="urn:microsoft.com/office/officeart/2008/layout/HorizontalMultiLevelHierarchy"/>
    <dgm:cxn modelId="{7FE15CC6-D028-4601-B182-91C48DD92898}" type="presParOf" srcId="{B74D3C89-93B4-43E2-A1A9-4D5F5538E4E4}" destId="{80795E4A-5DC7-4103-B6C0-4315711C83C0}" srcOrd="1" destOrd="0" presId="urn:microsoft.com/office/officeart/2008/layout/HorizontalMultiLevelHierarchy"/>
    <dgm:cxn modelId="{3F454FCA-9B8F-4271-9CC5-0A5F0821D0F6}" type="presParOf" srcId="{80795E4A-5DC7-4103-B6C0-4315711C83C0}" destId="{C1C543F6-D9BB-4A1E-A878-E6221BB8B7A4}" srcOrd="0" destOrd="0" presId="urn:microsoft.com/office/officeart/2008/layout/HorizontalMultiLevelHierarchy"/>
    <dgm:cxn modelId="{4DD96FAD-63BE-4348-9674-636DF1D24F50}" type="presParOf" srcId="{80795E4A-5DC7-4103-B6C0-4315711C83C0}" destId="{8A908AC0-90A4-4D7F-9EB6-582B496F6E35}" srcOrd="1" destOrd="0" presId="urn:microsoft.com/office/officeart/2008/layout/HorizontalMultiLevelHierarchy"/>
    <dgm:cxn modelId="{511572ED-B541-4672-B103-82FD9BF30A2E}" type="presParOf" srcId="{B74D3C89-93B4-43E2-A1A9-4D5F5538E4E4}" destId="{202A3D42-A162-4AA0-926E-FBA19F324110}" srcOrd="2" destOrd="0" presId="urn:microsoft.com/office/officeart/2008/layout/HorizontalMultiLevelHierarchy"/>
    <dgm:cxn modelId="{E9D51ADB-5DC0-48A4-B47A-17873DE25BDB}" type="presParOf" srcId="{202A3D42-A162-4AA0-926E-FBA19F324110}" destId="{81089B20-34D4-4217-A6C3-F8AB2C5094F0}" srcOrd="0" destOrd="0" presId="urn:microsoft.com/office/officeart/2008/layout/HorizontalMultiLevelHierarchy"/>
    <dgm:cxn modelId="{1FA8F9D4-BA32-4637-A217-CDE4E817E175}" type="presParOf" srcId="{B74D3C89-93B4-43E2-A1A9-4D5F5538E4E4}" destId="{F19BCD6E-6780-4DC6-9C2A-72361FCC6535}" srcOrd="3" destOrd="0" presId="urn:microsoft.com/office/officeart/2008/layout/HorizontalMultiLevelHierarchy"/>
    <dgm:cxn modelId="{FDBD7D2D-3B84-428B-B0B2-75AE59196569}" type="presParOf" srcId="{F19BCD6E-6780-4DC6-9C2A-72361FCC6535}" destId="{958E3F89-DC1D-4DA3-98D6-DCCAD790CB1D}" srcOrd="0" destOrd="0" presId="urn:microsoft.com/office/officeart/2008/layout/HorizontalMultiLevelHierarchy"/>
    <dgm:cxn modelId="{602AB1CE-1770-4815-B1E8-14E29232E306}" type="presParOf" srcId="{F19BCD6E-6780-4DC6-9C2A-72361FCC6535}" destId="{6EACC0A2-B071-432A-8FEC-807C9060C712}" srcOrd="1" destOrd="0" presId="urn:microsoft.com/office/officeart/2008/layout/HorizontalMultiLevelHierarchy"/>
    <dgm:cxn modelId="{C91C2B7F-CE89-4875-B891-8C200A110462}" type="presParOf" srcId="{B74D3C89-93B4-43E2-A1A9-4D5F5538E4E4}" destId="{DD86AA73-EA96-40A1-A357-17B5BAE21330}" srcOrd="4" destOrd="0" presId="urn:microsoft.com/office/officeart/2008/layout/HorizontalMultiLevelHierarchy"/>
    <dgm:cxn modelId="{06EC25CE-4352-4A5A-A154-EAE23122F674}" type="presParOf" srcId="{DD86AA73-EA96-40A1-A357-17B5BAE21330}" destId="{505B4B8E-D52E-4F65-B010-AFB26B9E7C11}" srcOrd="0" destOrd="0" presId="urn:microsoft.com/office/officeart/2008/layout/HorizontalMultiLevelHierarchy"/>
    <dgm:cxn modelId="{DCEA2F11-42C8-43E4-8965-E309E3009D51}" type="presParOf" srcId="{B74D3C89-93B4-43E2-A1A9-4D5F5538E4E4}" destId="{6AFCEBEE-5B11-4E7E-B321-592373F3044A}" srcOrd="5" destOrd="0" presId="urn:microsoft.com/office/officeart/2008/layout/HorizontalMultiLevelHierarchy"/>
    <dgm:cxn modelId="{51706361-A4C3-4AFA-B7A8-0391B65EC3CE}" type="presParOf" srcId="{6AFCEBEE-5B11-4E7E-B321-592373F3044A}" destId="{E2672338-7C89-4A36-A9DF-AE52486B5A14}" srcOrd="0" destOrd="0" presId="urn:microsoft.com/office/officeart/2008/layout/HorizontalMultiLevelHierarchy"/>
    <dgm:cxn modelId="{69034BBF-03A7-4EEE-91B2-52006ACC39CD}" type="presParOf" srcId="{6AFCEBEE-5B11-4E7E-B321-592373F3044A}" destId="{40AE085B-5AE9-4DF6-915F-45F499C967B5}" srcOrd="1" destOrd="0" presId="urn:microsoft.com/office/officeart/2008/layout/HorizontalMultiLevelHierarchy"/>
    <dgm:cxn modelId="{217BAE6C-FAB9-48FD-9D3B-0D2B8DD829B4}" type="presParOf" srcId="{B74D3C89-93B4-43E2-A1A9-4D5F5538E4E4}" destId="{97025AE3-2361-4A5C-9EE6-180272E40E7C}" srcOrd="6" destOrd="0" presId="urn:microsoft.com/office/officeart/2008/layout/HorizontalMultiLevelHierarchy"/>
    <dgm:cxn modelId="{9E10ECC3-C838-464C-B303-BC7DB158AC40}" type="presParOf" srcId="{97025AE3-2361-4A5C-9EE6-180272E40E7C}" destId="{19B193D5-2895-4DD8-B261-1A95BC1503B7}" srcOrd="0" destOrd="0" presId="urn:microsoft.com/office/officeart/2008/layout/HorizontalMultiLevelHierarchy"/>
    <dgm:cxn modelId="{2363D002-7DEC-4C9B-90CC-AEF119425634}" type="presParOf" srcId="{B74D3C89-93B4-43E2-A1A9-4D5F5538E4E4}" destId="{87A1C96C-A64E-4A20-BFDE-0592F5A622A9}" srcOrd="7" destOrd="0" presId="urn:microsoft.com/office/officeart/2008/layout/HorizontalMultiLevelHierarchy"/>
    <dgm:cxn modelId="{D11E9F66-3364-4C61-A67E-3A130E66A4EB}" type="presParOf" srcId="{87A1C96C-A64E-4A20-BFDE-0592F5A622A9}" destId="{E8C11D2D-7398-45B2-B5E9-5E1F3210A244}" srcOrd="0" destOrd="0" presId="urn:microsoft.com/office/officeart/2008/layout/HorizontalMultiLevelHierarchy"/>
    <dgm:cxn modelId="{D1069C15-3F3B-4FDD-AD92-07B60AA4E320}" type="presParOf" srcId="{87A1C96C-A64E-4A20-BFDE-0592F5A622A9}" destId="{1697FB02-CCBC-4879-8A05-E9CAF28140BF}" srcOrd="1" destOrd="0" presId="urn:microsoft.com/office/officeart/2008/layout/HorizontalMultiLevelHierarchy"/>
    <dgm:cxn modelId="{77C531F9-E623-4349-A08F-DD590B7F0375}" type="presParOf" srcId="{B74D3C89-93B4-43E2-A1A9-4D5F5538E4E4}" destId="{DA7613C8-68CF-4C11-946E-8E7AAD16FDC7}" srcOrd="8" destOrd="0" presId="urn:microsoft.com/office/officeart/2008/layout/HorizontalMultiLevelHierarchy"/>
    <dgm:cxn modelId="{87BD1DCE-6ABD-4385-8C72-ABAA13147E90}" type="presParOf" srcId="{DA7613C8-68CF-4C11-946E-8E7AAD16FDC7}" destId="{65D2F150-0FED-409D-9CBD-B4573874985D}" srcOrd="0" destOrd="0" presId="urn:microsoft.com/office/officeart/2008/layout/HorizontalMultiLevelHierarchy"/>
    <dgm:cxn modelId="{87627094-3C6B-4C3E-8278-97ECF35CA1B0}" type="presParOf" srcId="{B74D3C89-93B4-43E2-A1A9-4D5F5538E4E4}" destId="{A8455E50-6C12-42C4-87AC-AC05342B5FAF}" srcOrd="9" destOrd="0" presId="urn:microsoft.com/office/officeart/2008/layout/HorizontalMultiLevelHierarchy"/>
    <dgm:cxn modelId="{E146727B-5B58-4753-B75B-BD4E300C9ED0}" type="presParOf" srcId="{A8455E50-6C12-42C4-87AC-AC05342B5FAF}" destId="{B186C62E-42DD-4FFD-8697-0E061CEF9A76}" srcOrd="0" destOrd="0" presId="urn:microsoft.com/office/officeart/2008/layout/HorizontalMultiLevelHierarchy"/>
    <dgm:cxn modelId="{682F5A5A-1B09-4A85-9656-E017880D611C}" type="presParOf" srcId="{A8455E50-6C12-42C4-87AC-AC05342B5FAF}" destId="{426B6862-EEFF-4DF8-8D89-A1C01DF4ACB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053890-33F3-43A3-A5AA-4DA2D62B5980}">
      <dsp:nvSpPr>
        <dsp:cNvPr id="0" name=""/>
        <dsp:cNvSpPr/>
      </dsp:nvSpPr>
      <dsp:spPr>
        <a:xfrm>
          <a:off x="619528" y="0"/>
          <a:ext cx="7021324" cy="181597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D5BC01-83E9-4FA6-B205-ED2457D88340}">
      <dsp:nvSpPr>
        <dsp:cNvPr id="0" name=""/>
        <dsp:cNvSpPr/>
      </dsp:nvSpPr>
      <dsp:spPr>
        <a:xfrm>
          <a:off x="2823" y="713486"/>
          <a:ext cx="1834385" cy="3890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otrokářství</a:t>
          </a:r>
          <a:endParaRPr lang="cs-CZ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813" y="732476"/>
        <a:ext cx="1796405" cy="351023"/>
      </dsp:txXfrm>
    </dsp:sp>
    <dsp:sp modelId="{510F90D1-850F-4CAA-B023-795A3F5928CA}">
      <dsp:nvSpPr>
        <dsp:cNvPr id="0" name=""/>
        <dsp:cNvSpPr/>
      </dsp:nvSpPr>
      <dsp:spPr>
        <a:xfrm>
          <a:off x="2142939" y="713486"/>
          <a:ext cx="1834385" cy="389003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nevolnictví</a:t>
          </a:r>
          <a:endParaRPr lang="cs-CZ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161929" y="732476"/>
        <a:ext cx="1796405" cy="351023"/>
      </dsp:txXfrm>
    </dsp:sp>
    <dsp:sp modelId="{A97374D5-F615-44EA-9C83-322FFDDB4462}">
      <dsp:nvSpPr>
        <dsp:cNvPr id="0" name=""/>
        <dsp:cNvSpPr/>
      </dsp:nvSpPr>
      <dsp:spPr>
        <a:xfrm>
          <a:off x="4283056" y="713486"/>
          <a:ext cx="1834385" cy="389003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poddanství</a:t>
          </a:r>
          <a:endParaRPr lang="cs-CZ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02046" y="732476"/>
        <a:ext cx="1796405" cy="351023"/>
      </dsp:txXfrm>
    </dsp:sp>
    <dsp:sp modelId="{5C566242-4D52-4091-B304-B36DB6D0EEF6}">
      <dsp:nvSpPr>
        <dsp:cNvPr id="0" name=""/>
        <dsp:cNvSpPr/>
      </dsp:nvSpPr>
      <dsp:spPr>
        <a:xfrm>
          <a:off x="6423173" y="713486"/>
          <a:ext cx="1834385" cy="38900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občanství</a:t>
          </a:r>
          <a:endParaRPr lang="cs-CZ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442163" y="732476"/>
        <a:ext cx="1796405" cy="351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613C8-68CF-4C11-946E-8E7AAD16FDC7}">
      <dsp:nvSpPr>
        <dsp:cNvPr id="0" name=""/>
        <dsp:cNvSpPr/>
      </dsp:nvSpPr>
      <dsp:spPr>
        <a:xfrm>
          <a:off x="2389512" y="1621268"/>
          <a:ext cx="354420" cy="13506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210" y="0"/>
              </a:lnTo>
              <a:lnTo>
                <a:pt x="177210" y="1350687"/>
              </a:lnTo>
              <a:lnTo>
                <a:pt x="354420" y="1350687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2531812" y="2261701"/>
        <a:ext cx="69820" cy="69820"/>
      </dsp:txXfrm>
    </dsp:sp>
    <dsp:sp modelId="{97025AE3-2361-4A5C-9EE6-180272E40E7C}">
      <dsp:nvSpPr>
        <dsp:cNvPr id="0" name=""/>
        <dsp:cNvSpPr/>
      </dsp:nvSpPr>
      <dsp:spPr>
        <a:xfrm>
          <a:off x="2389512" y="1621268"/>
          <a:ext cx="354420" cy="675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7210" y="0"/>
              </a:lnTo>
              <a:lnTo>
                <a:pt x="177210" y="675343"/>
              </a:lnTo>
              <a:lnTo>
                <a:pt x="354420" y="67534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2547655" y="1939873"/>
        <a:ext cx="38134" cy="38134"/>
      </dsp:txXfrm>
    </dsp:sp>
    <dsp:sp modelId="{DD86AA73-EA96-40A1-A357-17B5BAE21330}">
      <dsp:nvSpPr>
        <dsp:cNvPr id="0" name=""/>
        <dsp:cNvSpPr/>
      </dsp:nvSpPr>
      <dsp:spPr>
        <a:xfrm>
          <a:off x="2389512" y="1575548"/>
          <a:ext cx="354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4420" y="4572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2557862" y="1612407"/>
        <a:ext cx="17721" cy="17721"/>
      </dsp:txXfrm>
    </dsp:sp>
    <dsp:sp modelId="{202A3D42-A162-4AA0-926E-FBA19F324110}">
      <dsp:nvSpPr>
        <dsp:cNvPr id="0" name=""/>
        <dsp:cNvSpPr/>
      </dsp:nvSpPr>
      <dsp:spPr>
        <a:xfrm>
          <a:off x="2389512" y="945924"/>
          <a:ext cx="354420" cy="675343"/>
        </a:xfrm>
        <a:custGeom>
          <a:avLst/>
          <a:gdLst/>
          <a:ahLst/>
          <a:cxnLst/>
          <a:rect l="0" t="0" r="0" b="0"/>
          <a:pathLst>
            <a:path>
              <a:moveTo>
                <a:pt x="0" y="675343"/>
              </a:moveTo>
              <a:lnTo>
                <a:pt x="177210" y="675343"/>
              </a:lnTo>
              <a:lnTo>
                <a:pt x="177210" y="0"/>
              </a:lnTo>
              <a:lnTo>
                <a:pt x="354420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2547655" y="1264529"/>
        <a:ext cx="38134" cy="38134"/>
      </dsp:txXfrm>
    </dsp:sp>
    <dsp:sp modelId="{2201E978-5F9D-4570-A353-C8454994C4D9}">
      <dsp:nvSpPr>
        <dsp:cNvPr id="0" name=""/>
        <dsp:cNvSpPr/>
      </dsp:nvSpPr>
      <dsp:spPr>
        <a:xfrm>
          <a:off x="2389512" y="270580"/>
          <a:ext cx="354420" cy="1350687"/>
        </a:xfrm>
        <a:custGeom>
          <a:avLst/>
          <a:gdLst/>
          <a:ahLst/>
          <a:cxnLst/>
          <a:rect l="0" t="0" r="0" b="0"/>
          <a:pathLst>
            <a:path>
              <a:moveTo>
                <a:pt x="0" y="1350687"/>
              </a:moveTo>
              <a:lnTo>
                <a:pt x="177210" y="1350687"/>
              </a:lnTo>
              <a:lnTo>
                <a:pt x="177210" y="0"/>
              </a:lnTo>
              <a:lnTo>
                <a:pt x="354420" y="0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 dirty="0"/>
        </a:p>
      </dsp:txBody>
      <dsp:txXfrm>
        <a:off x="2531812" y="911014"/>
        <a:ext cx="69820" cy="69820"/>
      </dsp:txXfrm>
    </dsp:sp>
    <dsp:sp modelId="{E25401F3-35D4-4BC7-9E42-D160CE6C7B92}">
      <dsp:nvSpPr>
        <dsp:cNvPr id="0" name=""/>
        <dsp:cNvSpPr/>
      </dsp:nvSpPr>
      <dsp:spPr>
        <a:xfrm rot="16200000">
          <a:off x="697598" y="1351130"/>
          <a:ext cx="2843552" cy="540275"/>
        </a:xfrm>
        <a:prstGeom prst="rect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300" kern="1200" dirty="0" smtClean="0">
              <a:solidFill>
                <a:srgbClr val="FFC000"/>
              </a:solidFill>
            </a:rPr>
            <a:t>Svobodný občan</a:t>
          </a:r>
          <a:endParaRPr lang="cs-CZ" sz="3300" kern="1200" dirty="0">
            <a:solidFill>
              <a:srgbClr val="FFC000"/>
            </a:solidFill>
          </a:endParaRPr>
        </a:p>
      </dsp:txBody>
      <dsp:txXfrm>
        <a:off x="697598" y="1351130"/>
        <a:ext cx="2843552" cy="540275"/>
      </dsp:txXfrm>
    </dsp:sp>
    <dsp:sp modelId="{C1C543F6-D9BB-4A1E-A878-E6221BB8B7A4}">
      <dsp:nvSpPr>
        <dsp:cNvPr id="0" name=""/>
        <dsp:cNvSpPr/>
      </dsp:nvSpPr>
      <dsp:spPr>
        <a:xfrm>
          <a:off x="2743933" y="443"/>
          <a:ext cx="3438285" cy="54027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Lidská práva v osobní sféře</a:t>
          </a:r>
          <a:endParaRPr lang="cs-CZ" sz="1600" kern="1200" dirty="0"/>
        </a:p>
      </dsp:txBody>
      <dsp:txXfrm>
        <a:off x="2743933" y="443"/>
        <a:ext cx="3438285" cy="540275"/>
      </dsp:txXfrm>
    </dsp:sp>
    <dsp:sp modelId="{958E3F89-DC1D-4DA3-98D6-DCCAD790CB1D}">
      <dsp:nvSpPr>
        <dsp:cNvPr id="0" name=""/>
        <dsp:cNvSpPr/>
      </dsp:nvSpPr>
      <dsp:spPr>
        <a:xfrm>
          <a:off x="2743933" y="675787"/>
          <a:ext cx="3438285" cy="54027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Politická práva</a:t>
          </a:r>
          <a:endParaRPr lang="cs-CZ" sz="1600" kern="1200" dirty="0"/>
        </a:p>
      </dsp:txBody>
      <dsp:txXfrm>
        <a:off x="2743933" y="675787"/>
        <a:ext cx="3438285" cy="540275"/>
      </dsp:txXfrm>
    </dsp:sp>
    <dsp:sp modelId="{E2672338-7C89-4A36-A9DF-AE52486B5A14}">
      <dsp:nvSpPr>
        <dsp:cNvPr id="0" name=""/>
        <dsp:cNvSpPr/>
      </dsp:nvSpPr>
      <dsp:spPr>
        <a:xfrm>
          <a:off x="2743933" y="1351130"/>
          <a:ext cx="3438285" cy="54027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Práva etnických a národnostních menšin</a:t>
          </a:r>
          <a:endParaRPr lang="cs-CZ" sz="1500" kern="1200" dirty="0"/>
        </a:p>
      </dsp:txBody>
      <dsp:txXfrm>
        <a:off x="2743933" y="1351130"/>
        <a:ext cx="3438285" cy="540275"/>
      </dsp:txXfrm>
    </dsp:sp>
    <dsp:sp modelId="{E8C11D2D-7398-45B2-B5E9-5E1F3210A244}">
      <dsp:nvSpPr>
        <dsp:cNvPr id="0" name=""/>
        <dsp:cNvSpPr/>
      </dsp:nvSpPr>
      <dsp:spPr>
        <a:xfrm>
          <a:off x="2743933" y="2026474"/>
          <a:ext cx="3438285" cy="54027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Práva na soudní a jinou ochranu</a:t>
          </a:r>
          <a:endParaRPr lang="cs-CZ" sz="1500" kern="1200" dirty="0"/>
        </a:p>
      </dsp:txBody>
      <dsp:txXfrm>
        <a:off x="2743933" y="2026474"/>
        <a:ext cx="3438285" cy="540275"/>
      </dsp:txXfrm>
    </dsp:sp>
    <dsp:sp modelId="{B186C62E-42DD-4FFD-8697-0E061CEF9A76}">
      <dsp:nvSpPr>
        <dsp:cNvPr id="0" name=""/>
        <dsp:cNvSpPr/>
      </dsp:nvSpPr>
      <dsp:spPr>
        <a:xfrm>
          <a:off x="2743933" y="2701818"/>
          <a:ext cx="3471725" cy="540275"/>
        </a:xfrm>
        <a:prstGeom prst="rect">
          <a:avLst/>
        </a:prstGeom>
        <a:solidFill>
          <a:schemeClr val="accent3">
            <a:alpha val="7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Hospodářská, sociální a kulturní práva</a:t>
          </a:r>
          <a:endParaRPr lang="cs-CZ" sz="1500" kern="1200" dirty="0"/>
        </a:p>
      </dsp:txBody>
      <dsp:txXfrm>
        <a:off x="2743933" y="2701818"/>
        <a:ext cx="3471725" cy="540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30.3.2016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30.3.2016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30.3.2016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30.3.2016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30.3.2016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30.3.2016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30.3.2016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30.3.2016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30.3.2016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microsoft.com/office/2007/relationships/diagramDrawing" Target="../diagrams/drawing1.xml"/><Relationship Id="rId5" Type="http://schemas.openxmlformats.org/officeDocument/2006/relationships/image" Target="../media/image4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jpeg"/><Relationship Id="rId9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chrance.cz/verejny-ochrance-prav/verejny-ochrance-prav-ombudsman" TargetMode="External"/><Relationship Id="rId5" Type="http://schemas.openxmlformats.org/officeDocument/2006/relationships/hyperlink" Target="http://cs.wikipedia.org/wiki/Organizace_spojen%C3%BDch_n%C3%A1rod%C5%AF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Eva Zralá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4550290"/>
            <a:ext cx="2978785" cy="5708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5496" y="483518"/>
            <a:ext cx="403244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19.1 Lidská práva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upload.wikimedia.org/wikipedia/commons/thumb/c/cd/Boulanger_Gustave_Clarence_Rudolphe_The_Slave_Market.jpg/400px-Boulanger_Gustave_Clarence_Rudolphe_The_Slave_Mar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77584"/>
            <a:ext cx="2852215" cy="211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1.ipernity.com/10/99/57/3649957.7c038e29.56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" t="5415" r="4246" b="9160"/>
          <a:stretch/>
        </p:blipFill>
        <p:spPr bwMode="auto">
          <a:xfrm>
            <a:off x="3347864" y="969770"/>
            <a:ext cx="2939236" cy="184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Eva Zralá\AppData\Local\Microsoft\Windows\Temporary Internet Files\Content.IE5\1G7MBO1X\MP90042273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94610"/>
            <a:ext cx="2283718" cy="228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55193229"/>
              </p:ext>
            </p:extLst>
          </p:nvPr>
        </p:nvGraphicFramePr>
        <p:xfrm>
          <a:off x="539552" y="2283718"/>
          <a:ext cx="8260382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ovéPole 17"/>
          <p:cNvSpPr txBox="1"/>
          <p:nvPr/>
        </p:nvSpPr>
        <p:spPr>
          <a:xfrm>
            <a:off x="611560" y="3939902"/>
            <a:ext cx="6192688" cy="30777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LIDSKÁ PRÁVA PROŠLA V DĚJINÁCH LIDSTVA SLOŽITÝM VÝVOJEM.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452320" y="124540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0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83422"/>
              </p:ext>
            </p:extLst>
          </p:nvPr>
        </p:nvGraphicFramePr>
        <p:xfrm>
          <a:off x="899592" y="1131590"/>
          <a:ext cx="6336704" cy="35966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Které tvrzení o lidských právech je </a:t>
                      </a:r>
                      <a:r>
                        <a:rPr lang="cs-CZ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nesprávné</a:t>
                      </a:r>
                      <a:r>
                        <a:rPr lang="cs-CZ" sz="16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Každý člověk je svobodný.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Zákony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platí pro všechny stejně.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U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zajatců a vězňů je m</a:t>
                      </a: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učení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kruté zacházení povoleno.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Každý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má právo chodit do školy.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Který dokument upravuje základní lidská práva v ČR?</a:t>
                      </a: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Charta České republiky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Úmluva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 právech v České republice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Listina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základních práv a svobod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Deklarace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nezávislosti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Veřejný ochránce lidských práv se nazývá:</a:t>
                      </a: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otoman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ombudsman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lawman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anarchista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Pojem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xenofobie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znamená: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strach z lékařů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strach z neznámého, odpor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 cizincům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rasová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nesnášenlivost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nenávist vůči příslušníkům určité náboženské sekty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884368" y="1515437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35496" y="526376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Eva Zralá\AppData\Local\Microsoft\Windows\Temporary Internet Files\Content.IE5\K07DAEJE\MC9000272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81" y="3902535"/>
            <a:ext cx="1872691" cy="8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va Zralá\AppData\Local\Microsoft\Windows\Temporary Internet Files\Content.IE5\EEC3BW7P\MP9004394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531572"/>
            <a:ext cx="1073618" cy="160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va Zralá\AppData\Local\Microsoft\Windows\Temporary Internet Files\Content.IE5\K07DAEJE\MP90043955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131309"/>
            <a:ext cx="1662351" cy="11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5496" y="508636"/>
            <a:ext cx="590465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19.2 Co již víme o lidských právech?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31641" y="1347614"/>
            <a:ext cx="3159968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Lidé se od sebe mohou lišit z mnoha hledisek: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7505" y="2067694"/>
            <a:ext cx="2525232" cy="461665"/>
          </a:xfrm>
          <a:prstGeom prst="wedgeRectCallout">
            <a:avLst>
              <a:gd name="adj1" fmla="val 37924"/>
              <a:gd name="adj2" fmla="val -1367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přirozené rozdíly (biologické)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např. věk, pohlaví, rasa,  postava, …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843809" y="2067694"/>
            <a:ext cx="3168351" cy="646331"/>
          </a:xfrm>
          <a:prstGeom prst="wedgeRectCallout">
            <a:avLst>
              <a:gd name="adj1" fmla="val -34285"/>
              <a:gd name="adj2" fmla="val -1086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sociální rozdíly (kulturní, ekonomické)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např. jazyk, náboženství, vzdělání, zaměstnání, majetek, …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95536" y="2880106"/>
            <a:ext cx="478787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I přes všechny vnější a vnitřní odlišnosti nikdy nezapomínejme na to, že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VŠICHNI LIDÉ JSOU SI ROVNI.</a:t>
            </a:r>
          </a:p>
        </p:txBody>
      </p:sp>
      <p:pic>
        <p:nvPicPr>
          <p:cNvPr id="1026" name="Picture 2" descr="C:\Users\Eva Zralá\AppData\Local\Microsoft\Windows\Temporary Internet Files\Content.IE5\K07DAEJE\MP900399283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82" y="683442"/>
            <a:ext cx="1656979" cy="10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va Zralá\AppData\Local\Microsoft\Windows\Temporary Internet Files\Content.IE5\ISSHEN0M\MP900411707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13671"/>
            <a:ext cx="1123577" cy="14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va Zralá\AppData\Local\Microsoft\Windows\Temporary Internet Files\Content.IE5\ISSHEN0M\MC90028898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84" y="3435846"/>
            <a:ext cx="3593400" cy="151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145400" y="3507854"/>
            <a:ext cx="3819088" cy="1169551"/>
          </a:xfrm>
          <a:prstGeom prst="rect">
            <a:avLst/>
          </a:prstGeom>
          <a:solidFill>
            <a:srgbClr val="FFFF00"/>
          </a:solidFill>
          <a:ln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Lidská práva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jsou práva, která jsou považována za tak podstatná, že by neměla být omezována a odepřena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žádné lidské bytosti na světě, bez ohledu na rasu, pohlaví, národnost, jazyk, náboženské přesvědčení nebo politickou příslušnost.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7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5496" y="508636"/>
            <a:ext cx="590465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Základní lidská práva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539552" y="1491630"/>
            <a:ext cx="2808312" cy="1224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N</a:t>
            </a:r>
            <a:r>
              <a:rPr lang="cs-CZ" dirty="0" smtClean="0"/>
              <a:t>ejvýznamnější lidská práva: </a:t>
            </a:r>
          </a:p>
        </p:txBody>
      </p:sp>
      <p:graphicFrame>
        <p:nvGraphicFramePr>
          <p:cNvPr id="16" name="Tabulk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308140"/>
              </p:ext>
            </p:extLst>
          </p:nvPr>
        </p:nvGraphicFramePr>
        <p:xfrm>
          <a:off x="467544" y="2787774"/>
          <a:ext cx="3168352" cy="10972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68352"/>
              </a:tblGrid>
              <a:tr h="34683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 smtClean="0"/>
                        <a:t>1.</a:t>
                      </a:r>
                      <a:r>
                        <a:rPr lang="cs-CZ" b="1" baseline="0" dirty="0" smtClean="0"/>
                        <a:t> </a:t>
                      </a:r>
                      <a:r>
                        <a:rPr lang="cs-CZ" b="1" dirty="0" smtClean="0"/>
                        <a:t>Právo</a:t>
                      </a:r>
                      <a:r>
                        <a:rPr lang="cs-CZ" b="1" baseline="0" dirty="0" smtClean="0"/>
                        <a:t> na život</a:t>
                      </a:r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2. Osobní svoboda</a:t>
                      </a:r>
                      <a:endParaRPr lang="cs-CZ" b="1" dirty="0"/>
                    </a:p>
                  </a:txBody>
                  <a:tcPr/>
                </a:tc>
              </a:tr>
              <a:tr h="346837">
                <a:tc>
                  <a:txBody>
                    <a:bodyPr/>
                    <a:lstStyle/>
                    <a:p>
                      <a:r>
                        <a:rPr lang="cs-CZ" b="1" dirty="0" smtClean="0"/>
                        <a:t>3. Právo</a:t>
                      </a:r>
                      <a:r>
                        <a:rPr lang="cs-CZ" b="1" baseline="0" dirty="0" smtClean="0"/>
                        <a:t> vlastnit majetek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Zástupný symbol pro obsah 5"/>
          <p:cNvSpPr txBox="1">
            <a:spLocks/>
          </p:cNvSpPr>
          <p:nvPr/>
        </p:nvSpPr>
        <p:spPr>
          <a:xfrm>
            <a:off x="4572000" y="1347614"/>
            <a:ext cx="3713424" cy="126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S</a:t>
            </a:r>
            <a:r>
              <a:rPr lang="cs-CZ" dirty="0" smtClean="0"/>
              <a:t> nimi související práva na ochranu:</a:t>
            </a:r>
          </a:p>
          <a:p>
            <a:endParaRPr lang="cs-CZ" dirty="0"/>
          </a:p>
        </p:txBody>
      </p:sp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533147"/>
              </p:ext>
            </p:extLst>
          </p:nvPr>
        </p:nvGraphicFramePr>
        <p:xfrm>
          <a:off x="5024556" y="2715766"/>
          <a:ext cx="3096344" cy="1828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096344"/>
              </a:tblGrid>
              <a:tr h="21739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b="1" dirty="0" smtClean="0"/>
                        <a:t>1.</a:t>
                      </a:r>
                      <a:r>
                        <a:rPr lang="cs-CZ" b="1" baseline="0" dirty="0" smtClean="0"/>
                        <a:t> z</a:t>
                      </a:r>
                      <a:r>
                        <a:rPr lang="cs-CZ" b="1" dirty="0" smtClean="0"/>
                        <a:t>draví</a:t>
                      </a:r>
                      <a:endParaRPr lang="cs-CZ" b="1" dirty="0"/>
                    </a:p>
                  </a:txBody>
                  <a:tcPr/>
                </a:tc>
              </a:tr>
              <a:tr h="21739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2. osobnosti</a:t>
                      </a:r>
                    </a:p>
                  </a:txBody>
                  <a:tcPr/>
                </a:tc>
              </a:tr>
              <a:tr h="21739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3. soukromí</a:t>
                      </a:r>
                      <a:endParaRPr lang="cs-CZ" b="1" dirty="0"/>
                    </a:p>
                  </a:txBody>
                  <a:tcPr/>
                </a:tc>
              </a:tr>
              <a:tr h="21739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4. osobní autonomie</a:t>
                      </a:r>
                      <a:endParaRPr lang="cs-CZ" b="1" dirty="0"/>
                    </a:p>
                  </a:txBody>
                  <a:tcPr/>
                </a:tc>
              </a:tr>
              <a:tr h="217393">
                <a:tc>
                  <a:txBody>
                    <a:bodyPr/>
                    <a:lstStyle/>
                    <a:p>
                      <a:r>
                        <a:rPr lang="cs-CZ" b="1" dirty="0" smtClean="0"/>
                        <a:t>5. majetku,</a:t>
                      </a:r>
                      <a:r>
                        <a:rPr lang="cs-CZ" b="1" baseline="0" dirty="0" smtClean="0"/>
                        <a:t> dalších zájmů</a:t>
                      </a:r>
                      <a:endParaRPr lang="cs-CZ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03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05978"/>
            <a:ext cx="7924800" cy="691586"/>
          </a:xfrm>
        </p:spPr>
        <p:txBody>
          <a:bodyPr>
            <a:normAutofit fontScale="90000"/>
          </a:bodyPr>
          <a:lstStyle/>
          <a:p>
            <a:r>
              <a:rPr lang="cs-CZ" sz="4400" b="1" u="sng" dirty="0" smtClean="0"/>
              <a:t>Základní lidská práva</a:t>
            </a:r>
            <a:endParaRPr lang="cs-CZ" sz="4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005576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Jsou považována za tak podstatná a základní, že by neměla být nikomu odepřena.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8003975"/>
              </p:ext>
            </p:extLst>
          </p:nvPr>
        </p:nvGraphicFramePr>
        <p:xfrm>
          <a:off x="395536" y="1813489"/>
          <a:ext cx="8064896" cy="324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3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05978"/>
            <a:ext cx="7924800" cy="63758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Správně přiřaď !!!</a:t>
            </a:r>
            <a:endParaRPr lang="cs-CZ" sz="4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96" y="873101"/>
            <a:ext cx="502862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Lidská </a:t>
            </a:r>
            <a:r>
              <a:rPr lang="cs-CZ" sz="2800" dirty="0" smtClean="0"/>
              <a:t>práva v osobní sféře - </a:t>
            </a:r>
          </a:p>
          <a:p>
            <a:endParaRPr lang="cs-CZ" sz="2800" dirty="0"/>
          </a:p>
          <a:p>
            <a:endParaRPr lang="cs-CZ" sz="2800" dirty="0" smtClean="0"/>
          </a:p>
          <a:p>
            <a:r>
              <a:rPr lang="cs-CZ" sz="2800" dirty="0" smtClean="0"/>
              <a:t>Politická práva - </a:t>
            </a:r>
          </a:p>
          <a:p>
            <a:endParaRPr lang="cs-CZ" sz="2800" dirty="0"/>
          </a:p>
          <a:p>
            <a:endParaRPr lang="cs-CZ" sz="2800" dirty="0" smtClean="0"/>
          </a:p>
          <a:p>
            <a:r>
              <a:rPr lang="cs-CZ" sz="2800" dirty="0" smtClean="0"/>
              <a:t>Hospod.,soc. a kulturní práva - </a:t>
            </a:r>
          </a:p>
          <a:p>
            <a:endParaRPr lang="cs-CZ" sz="2800" dirty="0" smtClean="0"/>
          </a:p>
          <a:p>
            <a:r>
              <a:rPr lang="cs-CZ" sz="2800" dirty="0" smtClean="0"/>
              <a:t>Práva na soudní a jinou ochranu -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364088" y="951570"/>
            <a:ext cx="1925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Právo na život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24129" y="1815666"/>
            <a:ext cx="2462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Presumpce neviny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2041" y="2787774"/>
            <a:ext cx="1943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Právo na práci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84168" y="3402465"/>
            <a:ext cx="2825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Svoboda přesvědčení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32041" y="4083918"/>
            <a:ext cx="4637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Právo na nedotknutelnost soukromí</a:t>
            </a:r>
            <a:endParaRPr lang="cs-CZ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41285" y="2290614"/>
            <a:ext cx="3630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Právo na zákonnou ochranu</a:t>
            </a:r>
            <a:endParaRPr lang="cs-CZ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508104" y="4623978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Právo na sociální zabezpečení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20072" y="1491630"/>
            <a:ext cx="406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Svoboda pokojného sdružování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167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77556E-17 C -0.0467 0.00093 -0.06892 -0.00648 -0.10451 0.00995 C -0.10677 0.01296 -0.10798 0.01736 -0.11059 0.02014 C -0.1118 0.02153 -0.11389 0.02106 -0.11528 0.02222 C -0.11962 0.02546 -0.12274 0.03125 -0.12726 0.03426 C -0.13368 0.03866 -0.14288 0.03819 -0.15 0.03819 " pathEditMode="relative" rAng="0" ptsTypes="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59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3 -0.04584 C -0.24948 -0.06297 -0.24757 -0.08195 -0.24844 -0.10024 C -0.24496 -0.11736 -0.24097 -0.13264 -0.23976 -0.15047 C -0.23733 -0.1551 -0.23663 -0.16088 -0.23333 -0.16412 C -0.23038 -0.16736 -0.22691 -0.16783 -0.22326 -0.16945 C -0.21753 -0.17246 -0.21042 -0.17871 -0.20399 -0.17801 C -0.19358 -0.18681 -0.19826 -0.18426 -0.1908 -0.18797 C -0.18698 -0.19352 -0.18333 -0.19329 -0.17899 -0.19838 C -0.17222 -0.20602 -0.16476 -0.21227 -0.15694 -0.21852 C -0.14271 -0.23033 -0.16476 -0.2176 -0.15017 -0.22547 C -0.14792 -0.22778 -0.14618 -0.23079 -0.14444 -0.23287 C -0.14253 -0.23473 -0.13993 -0.23449 -0.13819 -0.23635 C -0.13524 -0.23912 -0.13385 -0.24422 -0.13125 -0.24746 C -0.12743 -0.25255 -0.12552 -0.25371 -0.12135 -0.25718 C -0.11423 -0.26991 -0.10608 -0.28473 -0.09583 -0.29306 C -0.09114 -0.30371 -0.08889 -0.30811 -0.08194 -0.31574 C -0.0776 -0.32477 -0.07587 -0.32871 -0.06927 -0.33449 C -0.05121 -0.36644 -0.03385 -0.40417 -0.03542 -0.44491 C -0.03403 -0.4551 -0.03194 -0.46899 -0.03403 -0.47963 C -0.03507 -0.48519 -0.04288 -0.49352 -0.04271 -0.49329 C -0.05451 -0.49468 -0.06614 -0.50278 -0.0776 -0.50764 C -0.08715 -0.5088 -0.09479 -0.5088 -0.10364 -0.51389 " pathEditMode="relative" rAng="1439814" ptsTypes="fffffffffffffffffffff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-0.02257 0.00278 -0.03611 0.00324 -0.05607 0.01227 C -0.05781 0.01296 -0.05885 0.01528 -0.06059 0.0162 C -0.06632 0.01898 -0.07291 0.01898 -0.07864 0.02222 C -0.09045 0.02894 -0.1 0.04097 -0.11198 0.04653 C -0.12048 0.05787 -0.13889 0.06366 -0.15139 0.06667 C -0.16944 0.07917 -0.19132 0.08218 -0.21059 0.09097 C -0.21788 0.10116 -0.20868 0.08958 -0.21805 0.09699 C -0.22847 0.10509 -0.21319 0.09792 -0.22569 0.10301 C -0.23003 0.10926 -0.23611 0.11111 -0.2408 0.11736 C -0.24184 0.11875 -0.24305 0.11991 -0.24392 0.1213 C -0.24514 0.12315 -0.24687 0.12732 -0.24687 0.12755 " pathEditMode="relative" rAng="0" ptsTypes="fffffffffff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63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57 -0.00764 C -0.14115 -0.01875 -0.11458 -0.0037 -0.13906 -0.01366 C -0.14097 -0.01435 -0.14219 -0.01667 -0.1441 -0.01759 C -0.16545 -0.02732 -0.14254 -0.01412 -0.15712 -0.02176 C -0.16181 -0.02408 -0.16406 -0.02639 -0.16875 -0.02778 C -0.17413 -0.0294 -0.17865 -0.02917 -0.18368 -0.03171 C -0.19861 -0.03935 -0.21406 -0.04514 -0.22986 -0.05 C -0.24514 -0.05463 -0.25955 -0.0625 -0.27448 -0.06806 C -0.28247 -0.075 -0.29271 -0.07384 -0.30087 -0.08033 C -0.30608 -0.08472 -0.30955 -0.08982 -0.31563 -0.09236 C -0.32465 -0.10347 -0.31267 -0.09005 -0.32396 -0.09838 C -0.33507 -0.10671 -0.31823 -0.09931 -0.33212 -0.1044 C -0.34011 -0.11435 -0.33021 -0.10324 -0.34045 -0.11065 C -0.34583 -0.11458 -0.34479 -0.11783 -0.35191 -0.1206 C -0.35781 -0.12778 -0.36441 -0.13357 -0.37014 -0.14097 C -0.37396 -0.15533 -0.3684 -0.13796 -0.37674 -0.15301 C -0.38611 -0.17037 -0.37066 -0.14908 -0.3816 -0.1632 C -0.38559 -0.17755 -0.37986 -0.16019 -0.3882 -0.17523 C -0.39757 -0.19259 -0.38212 -0.1713 -0.39306 -0.18542 C -0.39462 -0.19051 -0.39479 -0.19352 -0.39827 -0.19745 C -0.40399 -0.2044 -0.40313 -0.19769 -0.40313 -0.20556 " pathEditMode="relative" rAng="0" ptsTypes="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55 0.00857 C -0.03907 0.03473 -0.03889 0.06111 -0.04011 0.08727 C -0.04115 0.10695 -0.05209 0.12385 -0.05209 0.14398 " pathEditMode="relative" rAng="0" ptsTypes="ff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675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35 0.01157 C -0.07587 0.00278 -0.07587 -0.00602 -0.07691 -0.01458 C -0.07934 -0.03519 -0.08872 -0.03866 -0.09497 -0.05509 C -0.09792 -0.0632 -0.09914 -0.06852 -0.10417 -0.07523 C -0.10556 -0.08102 -0.11303 -0.09722 -0.11632 -0.10139 C -0.12014 -0.11852 -0.11476 -0.09815 -0.12084 -0.11158 C -0.12709 -0.12546 -0.11702 -0.11065 -0.12535 -0.12176 C -0.12796 -0.13171 -0.12796 -0.14445 -0.12379 -0.15394 C -0.12309 -0.15556 -0.12119 -0.15625 -0.12084 -0.1581 C -0.12014 -0.16204 -0.12084 -0.1662 -0.12084 -0.17014 " pathEditMode="relative" rAng="0" ptsTypes="fffffffff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5.92593E-6 C -0.00052 0.00209 -0.00087 0.00417 -0.00157 0.00603 C -0.00243 0.00811 -0.00382 0.00996 -0.00452 0.01205 C -0.00591 0.01598 -0.00764 0.02431 -0.00764 0.02431 C -0.01077 0.06066 -0.01042 0.07755 -0.01216 0.12316 C -0.01233 0.12964 -0.01528 0.13913 -0.01667 0.14538 C -0.01771 0.14955 -0.0198 0.15765 -0.0198 0.15765 C -0.02153 0.17779 -0.02292 0.19538 -0.02431 0.21621 C -0.02535 0.23126 -0.03021 0.24607 -0.03334 0.26066 C -0.03681 0.27663 -0.04098 0.29191 -0.04549 0.30718 C -0.04809 0.31621 -0.04914 0.32617 -0.05157 0.33542 C -0.05261 0.35047 -0.05313 0.3676 -0.05764 0.38195 C -0.06198 0.39538 -0.05955 0.3808 -0.06216 0.39399 C -0.06372 0.40163 -0.06476 0.4088 -0.06667 0.41621 C -0.06806 0.4308 -0.0658 0.45394 -0.07431 0.46459 C -0.07448 0.46667 -0.07605 0.48542 -0.07726 0.4889 C -0.07848 0.4926 -0.0849 0.49492 -0.0849 0.49492 " pathEditMode="relative" ptsTypes="ffffffffffffffff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-0.02546 C -0.01407 -0.01343 -0.02084 0.0037 -0.02796 0.01273 C -0.03178 0.02963 -0.03646 0.04514 -0.0415 0.06134 C -0.0448 0.07222 -0.04653 0.0831 -0.0507 0.09375 C -0.05278 0.11134 -0.05938 0.12755 -0.06424 0.14421 C -0.06476 0.14884 -0.06494 0.1537 -0.0658 0.15833 C -0.06632 0.16134 -0.06858 0.16343 -0.06875 0.16644 C -0.06962 0.18657 -0.06702 0.19907 -0.06424 0.2169 C -0.06789 0.25417 -0.06441 0.29421 -0.07344 0.33009 C -0.07379 0.34097 -0.07032 0.39468 -0.08247 0.41088 C -0.08473 0.43079 -0.08542 0.44398 -0.08542 0.46528 " pathEditMode="relative" rAng="0" ptsTypes="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5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290" y="492443"/>
            <a:ext cx="678395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19.3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pantherssquad.wbs.cz/teroris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7" y="2691764"/>
            <a:ext cx="2811912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1131590"/>
            <a:ext cx="3384377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PROBLÉMY V OBLASTI LIDSKÝCH PRÁV</a:t>
            </a:r>
          </a:p>
        </p:txBody>
      </p:sp>
      <p:sp>
        <p:nvSpPr>
          <p:cNvPr id="8" name="Obdélník 7"/>
          <p:cNvSpPr/>
          <p:nvPr/>
        </p:nvSpPr>
        <p:spPr>
          <a:xfrm>
            <a:off x="189570" y="1628520"/>
            <a:ext cx="266429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xenofobie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strach z cizinců a nenávist k nim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obecně odpor, nepřátelství, nedůvěra ke všemu cizímu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802005" y="1860767"/>
            <a:ext cx="244827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rasismus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nenávist k lidem určité rasy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teorie o nadřazenosti lidských ras a etnických skupin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317633" y="2864845"/>
            <a:ext cx="251502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antisemitismus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náboženská, národnostní a rasová nesnášenlivost projevující se nenávistí vůči židům, Židům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012161" y="3117425"/>
            <a:ext cx="26498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anarchie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stav bez řádu, bez pořádku, bezvládí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110216" y="1039256"/>
            <a:ext cx="16751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diskriminace a šikana</a:t>
            </a:r>
          </a:p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viz DUM VKO 6.3</a:t>
            </a:r>
          </a:p>
        </p:txBody>
      </p:sp>
      <p:pic>
        <p:nvPicPr>
          <p:cNvPr id="14" name="Picture 2" descr="C:\Users\Eva Zralá\AppData\Local\Microsoft\Windows\Temporary Internet Files\Content.IE5\1G7MBO1X\MP90044222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97" b="100000" l="1413" r="89753">
                        <a14:foregroundMark x1="33804" y1="41873" x2="27915" y2="78975"/>
                        <a14:foregroundMark x1="19317" y1="86396" x2="19317" y2="86396"/>
                        <a14:foregroundMark x1="59600" y1="98763" x2="59600" y2="98763"/>
                        <a14:foregroundMark x1="24499" y1="50177" x2="24499" y2="50177"/>
                        <a14:foregroundMark x1="22615" y1="58304" x2="22615" y2="58304"/>
                        <a14:foregroundMark x1="17786" y1="92403" x2="17786" y2="92403"/>
                        <a14:foregroundMark x1="22762" y1="54319" x2="22762" y2="54319"/>
                        <a14:backgroundMark x1="81272" y1="17138" x2="81272" y2="17138"/>
                        <a14:backgroundMark x1="81743" y1="20848" x2="81743" y2="20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83518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2245595" y="4155926"/>
            <a:ext cx="263658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terorismus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použití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násilí (např. únosy, atentáty, pumové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útoky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…) k 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nátlaku, zastrašení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, k 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politickému vydírání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5412712" y="3973001"/>
            <a:ext cx="309634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kolektivismus	   </a:t>
            </a:r>
            <a:endParaRPr lang="cs-CZ" sz="1200" b="1" dirty="0" smtClean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cs-CZ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přednost </a:t>
            </a:r>
            <a:r>
              <a:rPr lang="cs-CZ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kolektivu před zájmy jednotlivce </a:t>
            </a:r>
            <a:r>
              <a:rPr lang="cs-CZ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2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jednotlivec musí vše odevzdat ve prospěch </a:t>
            </a:r>
            <a:r>
              <a:rPr lang="cs-CZ" sz="12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společnosti)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27" y="492443"/>
            <a:ext cx="4063317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19.4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5" y="1131590"/>
            <a:ext cx="2952329" cy="2769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LIDSKÁ PRÁVA V DOKUMENTECH</a:t>
            </a:r>
          </a:p>
        </p:txBody>
      </p:sp>
      <p:sp>
        <p:nvSpPr>
          <p:cNvPr id="13" name="Popisek se šipkou dolů 12"/>
          <p:cNvSpPr/>
          <p:nvPr/>
        </p:nvSpPr>
        <p:spPr>
          <a:xfrm>
            <a:off x="495956" y="1658774"/>
            <a:ext cx="1555764" cy="1273016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předchůdci dnešních mezinárodních smluv o lidských právech (18. století):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61143" y="4083918"/>
            <a:ext cx="29523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osvícenství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Deklarace práv člověka a občana (1789)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→ Velká francouzská revoluce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339627" y="3075806"/>
            <a:ext cx="324036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vznikající Spojené státy americké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Listiny práv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Deklarace nezávislosti (1776)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válka Severu proti Jihu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Martin Luther King (práva černošských obyvatel)</a:t>
            </a:r>
          </a:p>
        </p:txBody>
      </p:sp>
      <p:pic>
        <p:nvPicPr>
          <p:cNvPr id="4101" name="Picture 5" descr="C:\Users\Eva Zralá\AppData\Local\Microsoft\Windows\Temporary Internet Files\Content.IE5\ISSHEN0M\MC9004107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58" y="2067694"/>
            <a:ext cx="1733977" cy="120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délník 24"/>
          <p:cNvSpPr/>
          <p:nvPr/>
        </p:nvSpPr>
        <p:spPr>
          <a:xfrm>
            <a:off x="3975542" y="588625"/>
            <a:ext cx="374441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Všeobecná deklarace lidských práv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přijata Valným shromážděním OSN 10. prosince 1948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30 článků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jde o souhrn lidských a občanských práv a svobod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4067944" y="3291830"/>
            <a:ext cx="3902875" cy="17543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Listina základních práv a svobod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součást Ústavy ČR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obsahuje 44 článků (6 hlav), které se věnují 5 základním okruhům práv: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základním lidským právům a svobodám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politickým právům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právům národnostních a etnických menšin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hospodářským, sociálním a kulturním právům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právu na soudní a jinou právní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ochranu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4329368" y="2154347"/>
            <a:ext cx="324036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Charta základních práv EU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též Listina základních práv Evropské unie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upřesňuje základní práva občanů EU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7 hlav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1. prosince 2009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4283968" y="1563638"/>
            <a:ext cx="3666775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Úmluva o ochraně lidských práv a základních svobod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přijata Radou Evropy 4. listopadu 1950</a:t>
            </a:r>
          </a:p>
        </p:txBody>
      </p:sp>
      <p:pic>
        <p:nvPicPr>
          <p:cNvPr id="4102" name="Picture 6" descr="C:\Users\Eva Zralá\AppData\Local\Microsoft\Windows\Temporary Internet Files\Content.IE5\ISSHEN0M\MC90044039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77" y="1573257"/>
            <a:ext cx="1552491" cy="155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Vlajka OS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30" y="463833"/>
            <a:ext cx="1249619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Eva Zralá\AppData\Local\Microsoft\Windows\Temporary Internet Files\Content.IE5\K07DAEJE\MC9000187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011061"/>
            <a:ext cx="1361650" cy="93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95536" y="16356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496" y="483518"/>
            <a:ext cx="381642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19.5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31152" y="1277347"/>
            <a:ext cx="3880808" cy="646331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Kromě obecných lidských práv existují ještě práva, která ochraňují určité skupiny lidí (např. děti, zdravotně postižené, národnostní menšiny, uprchlíky, …)</a:t>
            </a:r>
          </a:p>
        </p:txBody>
      </p:sp>
      <p:pic>
        <p:nvPicPr>
          <p:cNvPr id="3078" name="Picture 6" descr="C:\Users\Eva Zralá\AppData\Local\Microsoft\Windows\Temporary Internet Files\Content.IE5\ISSHEN0M\MC90043863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7534"/>
            <a:ext cx="4392488" cy="184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vislý svitek 2"/>
          <p:cNvSpPr/>
          <p:nvPr/>
        </p:nvSpPr>
        <p:spPr>
          <a:xfrm>
            <a:off x="4482244" y="2597155"/>
            <a:ext cx="4572000" cy="1918811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Práva dítěte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právo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život</a:t>
            </a:r>
          </a:p>
          <a:p>
            <a:pPr marL="171450" lvl="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právo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stýkat se se svými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rodiči</a:t>
            </a:r>
          </a:p>
          <a:p>
            <a:pPr marL="171450" lvl="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právo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na ochranu před násilím, před tělesným a duševním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týráním</a:t>
            </a:r>
          </a:p>
          <a:p>
            <a:pPr marL="171450" lvl="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právo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na volný čas (nikdo nesmí zneužívat jejich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práci)</a:t>
            </a:r>
          </a:p>
          <a:p>
            <a:pPr marL="171450" lvl="0" indent="-171450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právo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na ochranu před následky ozbrojených konfliktů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3528" y="2351658"/>
            <a:ext cx="3960440" cy="230832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cs-CZ"/>
            </a:defPPr>
            <a:lvl1pPr>
              <a:defRPr sz="12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cs-CZ" dirty="0" smtClean="0"/>
              <a:t>Která práva dětí jsou porušována v těchto případech:</a:t>
            </a:r>
          </a:p>
          <a:p>
            <a:pPr marL="228600" indent="-228600">
              <a:buFont typeface="+mj-lt"/>
              <a:buAutoNum type="arabicPeriod"/>
            </a:pPr>
            <a:r>
              <a:rPr lang="cs-CZ" b="0" dirty="0" smtClean="0"/>
              <a:t>Asi třetina dětí z Kolumbie mladších 10 let podstupuje vojenský výcvik a je nasazena do ozbrojených bojů.</a:t>
            </a:r>
          </a:p>
          <a:p>
            <a:pPr marL="228600" indent="-228600">
              <a:buFont typeface="+mj-lt"/>
              <a:buAutoNum type="arabicPeriod"/>
            </a:pPr>
            <a:r>
              <a:rPr lang="cs-CZ" b="0" dirty="0" smtClean="0"/>
              <a:t>Šestnáctiletá </a:t>
            </a:r>
            <a:r>
              <a:rPr lang="cs-CZ" b="0" dirty="0" err="1" smtClean="0"/>
              <a:t>Jamilla</a:t>
            </a:r>
            <a:r>
              <a:rPr lang="cs-CZ" b="0" dirty="0" smtClean="0"/>
              <a:t> z Pákistánu byla umučena, aby její rodina získala ztracenou čest.</a:t>
            </a:r>
          </a:p>
          <a:p>
            <a:pPr marL="228600" indent="-228600">
              <a:buFont typeface="+mj-lt"/>
              <a:buAutoNum type="arabicPeriod"/>
            </a:pPr>
            <a:r>
              <a:rPr lang="cs-CZ" b="0" dirty="0" smtClean="0"/>
              <a:t>Desetiletou afghánskou dívku </a:t>
            </a:r>
            <a:r>
              <a:rPr lang="cs-CZ" b="0" dirty="0" err="1" smtClean="0"/>
              <a:t>Nabas</a:t>
            </a:r>
            <a:r>
              <a:rPr lang="cs-CZ" b="0" dirty="0" smtClean="0"/>
              <a:t> prodal její chudý otec bohatému ženichovi.</a:t>
            </a:r>
          </a:p>
          <a:p>
            <a:pPr marL="228600" indent="-228600">
              <a:buFont typeface="+mj-lt"/>
              <a:buAutoNum type="arabicPeriod"/>
            </a:pPr>
            <a:r>
              <a:rPr lang="cs-CZ" b="0" dirty="0" smtClean="0"/>
              <a:t>Dvanáctiletý </a:t>
            </a:r>
            <a:r>
              <a:rPr lang="cs-CZ" b="0" dirty="0" err="1" smtClean="0"/>
              <a:t>Li</a:t>
            </a:r>
            <a:r>
              <a:rPr lang="cs-CZ" b="0" dirty="0" smtClean="0"/>
              <a:t>-U z Číny musí pracovat každý den deset hodin v textilní dílně, aby uživil svou matku a sestru.</a:t>
            </a:r>
          </a:p>
          <a:p>
            <a:pPr marL="228600" indent="-228600">
              <a:buFont typeface="+mj-lt"/>
              <a:buAutoNum type="arabicPeriod"/>
            </a:pPr>
            <a:r>
              <a:rPr lang="cs-CZ" b="0" dirty="0" smtClean="0"/>
              <a:t>Když se Vladimír K. vrátil z práce domů, zjistil, že jeho manželka se i se synem Filipem odstěhovala k rodičům a nechce manželovi dovolit stýkat se se synem.</a:t>
            </a:r>
            <a:endParaRPr lang="cs-CZ" b="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5076056" y="4499148"/>
            <a:ext cx="36004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DOSPĚLÍ JSOU POVINNI ČINIT CO NEJVÍCE PRO SPOKOJENÝ A BEZPEČNÝ ŽIVOT DĚTÍ.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5496" y="483518"/>
            <a:ext cx="403244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19.6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2442" y="1193891"/>
            <a:ext cx="324036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Co víš o OSN?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Jaký je celý oficiální název této organizace?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Co je to za organizaci?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Kde sídlí?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Kdo je jejím členem?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Proč vznikla?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Jaké funkce plní?</a:t>
            </a:r>
          </a:p>
        </p:txBody>
      </p:sp>
      <p:pic>
        <p:nvPicPr>
          <p:cNvPr id="11" name="Picture 2" descr="img00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9489" r="2853" b="2990"/>
          <a:stretch/>
        </p:blipFill>
        <p:spPr bwMode="auto">
          <a:xfrm>
            <a:off x="3707904" y="1325752"/>
            <a:ext cx="5415022" cy="376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Vlajka OS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42" y="1990169"/>
            <a:ext cx="1696486" cy="11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lačítko akce: Informace 12">
            <a:hlinkClick r:id="rId5" highlightClick="1"/>
          </p:cNvPr>
          <p:cNvSpPr/>
          <p:nvPr/>
        </p:nvSpPr>
        <p:spPr>
          <a:xfrm>
            <a:off x="1044530" y="2650894"/>
            <a:ext cx="360040" cy="360040"/>
          </a:xfrm>
          <a:prstGeom prst="actionButtonInformatio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581128" y="998607"/>
            <a:ext cx="352839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Vyber k následujícím heslům vše, co k nim náleží: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lačítko akce: Informace 14">
            <a:hlinkClick r:id="rId6" highlightClick="1"/>
          </p:cNvPr>
          <p:cNvSpPr/>
          <p:nvPr/>
        </p:nvSpPr>
        <p:spPr>
          <a:xfrm>
            <a:off x="2051720" y="4121021"/>
            <a:ext cx="414046" cy="365557"/>
          </a:xfrm>
          <a:prstGeom prst="actionButtonInformati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6" name="Picture 2" descr="http://www.ochrance.cz/fileadmin/user_upload/VOP/varvarovsky-we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65" y="3282458"/>
            <a:ext cx="130802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1349642" y="3651870"/>
            <a:ext cx="198022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Kdo je OMBUDSMAN?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10095</TotalTime>
  <Words>1197</Words>
  <Application>Microsoft Office PowerPoint</Application>
  <PresentationFormat>Předvádění na obrazovce (16:9)</PresentationFormat>
  <Paragraphs>181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Základní lidská práva</vt:lpstr>
      <vt:lpstr>Správně přiřaď !!!</vt:lpstr>
      <vt:lpstr>Prezentace aplikace PowerPoint</vt:lpstr>
      <vt:lpstr>Prezentace aplikace PowerPoint</vt:lpstr>
      <vt:lpstr>Prezentace aplikace PowerPoint</vt:lpstr>
      <vt:lpstr>Prezentace aplikace PowerPoint</vt:lpstr>
      <vt:lpstr>19.8 Test znalostí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Ucitel</cp:lastModifiedBy>
  <cp:revision>256</cp:revision>
  <dcterms:created xsi:type="dcterms:W3CDTF">2010-10-18T18:21:56Z</dcterms:created>
  <dcterms:modified xsi:type="dcterms:W3CDTF">2016-03-30T10:45:11Z</dcterms:modified>
</cp:coreProperties>
</file>