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Vztahy mezi lidmi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KOMUNIKACE</a:t>
            </a:r>
          </a:p>
          <a:p>
            <a:r>
              <a:rPr lang="cs-CZ" dirty="0"/>
              <a:t>Zápis do sešitu</a:t>
            </a:r>
          </a:p>
        </p:txBody>
      </p:sp>
    </p:spTree>
    <p:extLst>
      <p:ext uri="{BB962C8B-B14F-4D97-AF65-F5344CB8AC3E}">
        <p14:creationId xmlns:p14="http://schemas.microsoft.com/office/powerpoint/2010/main" val="3376169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Komunikace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Vztahy mezi lidmi jsou formované v běžném životě prostřednictvím komunikace, která přispívá i k vzájemnému porozumění.</a:t>
            </a:r>
          </a:p>
          <a:p>
            <a:r>
              <a:rPr lang="cs-CZ" dirty="0"/>
              <a:t>Komunikace se dělí na slovní a neslovní (verbální a neverbální).</a:t>
            </a:r>
          </a:p>
          <a:p>
            <a:r>
              <a:rPr lang="cs-CZ" dirty="0"/>
              <a:t>S lidmi se setkáváme na mnoha místech, kde dochází ke sdělování nebo přijímání informací. Informace přijímáme a podáváme i v případě, když mlčíme.</a:t>
            </a:r>
          </a:p>
        </p:txBody>
      </p:sp>
    </p:spTree>
    <p:extLst>
      <p:ext uri="{BB962C8B-B14F-4D97-AF65-F5344CB8AC3E}">
        <p14:creationId xmlns:p14="http://schemas.microsoft.com/office/powerpoint/2010/main" val="2103841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Verbální.</a:t>
            </a:r>
          </a:p>
          <a:p>
            <a:r>
              <a:rPr lang="cs-CZ" dirty="0"/>
              <a:t>Komunikace, kdy používáme slova(mluvená a psaná).</a:t>
            </a:r>
          </a:p>
          <a:p>
            <a:r>
              <a:rPr lang="cs-CZ" dirty="0"/>
              <a:t>Příkladem je osobní rozhovor, dopis, telefonát atd.</a:t>
            </a:r>
          </a:p>
          <a:p>
            <a:r>
              <a:rPr lang="cs-CZ" dirty="0"/>
              <a:t>Mluvené slovo je někdy obtížné pochopit, zvlášť v  případě, kdy nelze klást otázky . Pokud je řečeno slovo gestem, mimikou – stává se srozumitelnějším.</a:t>
            </a:r>
          </a:p>
        </p:txBody>
      </p:sp>
    </p:spTree>
    <p:extLst>
      <p:ext uri="{BB962C8B-B14F-4D97-AF65-F5344CB8AC3E}">
        <p14:creationId xmlns:p14="http://schemas.microsoft.com/office/powerpoint/2010/main" val="533197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Neslovní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Většina informací se zajišťuje bez skupiny slov</a:t>
            </a:r>
          </a:p>
          <a:p>
            <a:r>
              <a:rPr lang="cs-CZ" dirty="0"/>
              <a:t>Důležitý je tón hlasu.</a:t>
            </a:r>
          </a:p>
          <a:p>
            <a:r>
              <a:rPr lang="cs-CZ" dirty="0"/>
              <a:t>Mimika – výraz tváře. </a:t>
            </a:r>
          </a:p>
          <a:p>
            <a:r>
              <a:rPr lang="cs-CZ" dirty="0" err="1"/>
              <a:t>Haptika</a:t>
            </a:r>
            <a:r>
              <a:rPr lang="cs-CZ" dirty="0"/>
              <a:t> – doteky.</a:t>
            </a:r>
          </a:p>
          <a:p>
            <a:r>
              <a:rPr lang="cs-CZ" dirty="0"/>
              <a:t>Gestikulace - Pohyb, držení těla, pohled očí, úprava zevnějšku.</a:t>
            </a:r>
          </a:p>
          <a:p>
            <a:r>
              <a:rPr lang="cs-CZ" dirty="0" err="1"/>
              <a:t>Proxemika</a:t>
            </a:r>
            <a:r>
              <a:rPr lang="cs-CZ" dirty="0"/>
              <a:t> – vzdálenost (osobní prostor).</a:t>
            </a:r>
          </a:p>
          <a:p>
            <a:r>
              <a:rPr lang="cs-CZ" dirty="0"/>
              <a:t>Znaková řeč.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72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Zóna osobního prostoru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Intimní – pouštíme do ní jen nejbližší osoby – 15cm-45cm. </a:t>
            </a:r>
          </a:p>
          <a:p>
            <a:r>
              <a:rPr lang="cs-CZ" dirty="0"/>
              <a:t>Společenská – do 3m – udržujeme při kontaktu s cizími lidmi.</a:t>
            </a:r>
          </a:p>
          <a:p>
            <a:r>
              <a:rPr lang="cs-CZ" dirty="0"/>
              <a:t>Osobní – 45cm – 120cm.</a:t>
            </a:r>
          </a:p>
          <a:p>
            <a:r>
              <a:rPr lang="cs-CZ" dirty="0"/>
              <a:t>Veřejná – 3,7m a více.</a:t>
            </a:r>
          </a:p>
        </p:txBody>
      </p:sp>
    </p:spTree>
    <p:extLst>
      <p:ext uri="{BB962C8B-B14F-4D97-AF65-F5344CB8AC3E}">
        <p14:creationId xmlns:p14="http://schemas.microsoft.com/office/powerpoint/2010/main" val="236173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Média – sdělovací a komunikační prostředky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Hromadné sdělovací prostředky působí na velké množství lidí.</a:t>
            </a:r>
          </a:p>
          <a:p>
            <a:r>
              <a:rPr lang="cs-CZ" dirty="0"/>
              <a:t>Rychle a snadno nás informují.</a:t>
            </a:r>
          </a:p>
          <a:p>
            <a:r>
              <a:rPr lang="cs-CZ" dirty="0"/>
              <a:t>Formují kulturní život člověka.</a:t>
            </a:r>
          </a:p>
          <a:p>
            <a:r>
              <a:rPr lang="cs-CZ" dirty="0"/>
              <a:t>Příklady – televize, rozhlas, internet, tisk….</a:t>
            </a:r>
          </a:p>
          <a:p>
            <a:r>
              <a:rPr lang="cs-CZ"/>
              <a:t>napiš další příklady -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2624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239</Words>
  <Application>Microsoft Office PowerPoint</Application>
  <PresentationFormat>Předvádění na obrazovce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Vztahy mezi lidmi</vt:lpstr>
      <vt:lpstr>Komunikace </vt:lpstr>
      <vt:lpstr>Slovní komunikace</vt:lpstr>
      <vt:lpstr>Neslovní komunikace</vt:lpstr>
      <vt:lpstr>Zóna osobního prostoru </vt:lpstr>
      <vt:lpstr>Média – sdělovací a komunikační prostředky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Vztahy mezi lidmi</dc:title>
  <dc:creator>PhDr. Martina Tesaříková</dc:creator>
  <cp:lastModifiedBy>PhDr. Martina Tesaříková</cp:lastModifiedBy>
  <cp:revision>6</cp:revision>
  <dcterms:created xsi:type="dcterms:W3CDTF">2016-10-09T20:01:40Z</dcterms:created>
  <dcterms:modified xsi:type="dcterms:W3CDTF">2016-10-11T20:36:10Z</dcterms:modified>
</cp:coreProperties>
</file>